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5" r:id="rId4"/>
    <p:sldMasterId id="214748373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oboto Slab"/>
      <p:regular r:id="rId58"/>
      <p:bold r:id="rId59"/>
    </p:embeddedFont>
    <p:embeddedFont>
      <p:font typeface="Lato"/>
      <p:regular r:id="rId60"/>
      <p:bold r:id="rId61"/>
      <p:italic r:id="rId62"/>
      <p:boldItalic r:id="rId63"/>
    </p:embeddedFont>
    <p:embeddedFont>
      <p:font typeface="Poppins"/>
      <p:regular r:id="rId64"/>
      <p:bold r:id="rId65"/>
      <p:italic r:id="rId66"/>
      <p:boldItalic r:id="rId67"/>
    </p:embeddedFont>
    <p:embeddedFont>
      <p:font typeface="Helvetica Neue"/>
      <p:regular r:id="rId68"/>
      <p:bold r:id="rId69"/>
      <p:italic r:id="rId70"/>
      <p:boldItalic r:id="rId71"/>
    </p:embeddedFont>
    <p:embeddedFont>
      <p:font typeface="Poppins SemiBold"/>
      <p:regular r:id="rId72"/>
      <p:bold r:id="rId73"/>
      <p:italic r:id="rId74"/>
      <p:boldItalic r:id="rId75"/>
    </p:embeddedFont>
    <p:embeddedFont>
      <p:font typeface="Nunito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oppinsSemiBold-bold.fntdata"/><Relationship Id="rId72" Type="http://schemas.openxmlformats.org/officeDocument/2006/relationships/font" Target="fonts/PoppinsSemiBold-regular.fntdata"/><Relationship Id="rId31" Type="http://schemas.openxmlformats.org/officeDocument/2006/relationships/slide" Target="slides/slide25.xml"/><Relationship Id="rId75" Type="http://schemas.openxmlformats.org/officeDocument/2006/relationships/font" Target="fonts/PoppinsSemiBold-boldItalic.fntdata"/><Relationship Id="rId30" Type="http://schemas.openxmlformats.org/officeDocument/2006/relationships/slide" Target="slides/slide24.xml"/><Relationship Id="rId74" Type="http://schemas.openxmlformats.org/officeDocument/2006/relationships/font" Target="fonts/PoppinsSemiBold-italic.fntdata"/><Relationship Id="rId33" Type="http://schemas.openxmlformats.org/officeDocument/2006/relationships/slide" Target="slides/slide27.xml"/><Relationship Id="rId77" Type="http://schemas.openxmlformats.org/officeDocument/2006/relationships/font" Target="fonts/NunitoSans-bold.fntdata"/><Relationship Id="rId32" Type="http://schemas.openxmlformats.org/officeDocument/2006/relationships/slide" Target="slides/slide26.xml"/><Relationship Id="rId76" Type="http://schemas.openxmlformats.org/officeDocument/2006/relationships/font" Target="fonts/NunitoSans-regular.fntdata"/><Relationship Id="rId35" Type="http://schemas.openxmlformats.org/officeDocument/2006/relationships/slide" Target="slides/slide29.xml"/><Relationship Id="rId79" Type="http://schemas.openxmlformats.org/officeDocument/2006/relationships/font" Target="fonts/NunitoSans-boldItalic.fntdata"/><Relationship Id="rId34" Type="http://schemas.openxmlformats.org/officeDocument/2006/relationships/slide" Target="slides/slide28.xml"/><Relationship Id="rId78" Type="http://schemas.openxmlformats.org/officeDocument/2006/relationships/font" Target="fonts/NunitoSans-italic.fntdata"/><Relationship Id="rId71" Type="http://schemas.openxmlformats.org/officeDocument/2006/relationships/font" Target="fonts/HelveticaNeue-boldItalic.fntdata"/><Relationship Id="rId70" Type="http://schemas.openxmlformats.org/officeDocument/2006/relationships/font" Target="fonts/HelveticaNeue-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4.xml"/><Relationship Id="rId64" Type="http://schemas.openxmlformats.org/officeDocument/2006/relationships/font" Target="fonts/Poppins-regular.fntdata"/><Relationship Id="rId63" Type="http://schemas.openxmlformats.org/officeDocument/2006/relationships/font" Target="fonts/Lato-boldItalic.fntdata"/><Relationship Id="rId22" Type="http://schemas.openxmlformats.org/officeDocument/2006/relationships/slide" Target="slides/slide16.xml"/><Relationship Id="rId66" Type="http://schemas.openxmlformats.org/officeDocument/2006/relationships/font" Target="fonts/Poppins-italic.fntdata"/><Relationship Id="rId21" Type="http://schemas.openxmlformats.org/officeDocument/2006/relationships/slide" Target="slides/slide15.xml"/><Relationship Id="rId65" Type="http://schemas.openxmlformats.org/officeDocument/2006/relationships/font" Target="fonts/Poppins-bold.fntdata"/><Relationship Id="rId24" Type="http://schemas.openxmlformats.org/officeDocument/2006/relationships/slide" Target="slides/slide18.xml"/><Relationship Id="rId68" Type="http://schemas.openxmlformats.org/officeDocument/2006/relationships/font" Target="fonts/HelveticaNeue-regular.fntdata"/><Relationship Id="rId23" Type="http://schemas.openxmlformats.org/officeDocument/2006/relationships/slide" Target="slides/slide17.xml"/><Relationship Id="rId67" Type="http://schemas.openxmlformats.org/officeDocument/2006/relationships/font" Target="fonts/Poppins-boldItalic.fntdata"/><Relationship Id="rId60" Type="http://schemas.openxmlformats.org/officeDocument/2006/relationships/font" Target="fonts/La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Slab-bold.fntdata"/><Relationship Id="rId14" Type="http://schemas.openxmlformats.org/officeDocument/2006/relationships/slide" Target="slides/slide8.xml"/><Relationship Id="rId58" Type="http://schemas.openxmlformats.org/officeDocument/2006/relationships/font" Target="fonts/RobotoSlab-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85cc23966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185cc23966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85cc23966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185cc23966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85cc23966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185cc23966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85cc23966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85cc23966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185cc23966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185cc23966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85cc23966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185cc23966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185cc23966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185cc23966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85cc23966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85cc23966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185cc23966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185cc23966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85cc23966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85cc23966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185cc23966_0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185cc23966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85cc23966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85cc23966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85cc23966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85cc23966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185cc23966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185cc23966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85cc23966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185cc23966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185cc23966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185cc23966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185cc23966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185cc23966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185cc23966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185cc23966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185cc23966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185cc23966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185cc23966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185cc23966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185cc23966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185cc23966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185cc23966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185cc23966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85cc23966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185cc23966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185cc23966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185cc23966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185cc23966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185cc23966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185cc23966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185cc23966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85cc23966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185cc23966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185cc23966_0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185cc23966_0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185cc23966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185cc23966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185cc23966_0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185cc23966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185cc23966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185cc23966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185cc23966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185cc23966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185cc23966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185cc23966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85cc23966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85cc23966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185cc23966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185cc23966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185cc23966_0_1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185cc23966_0_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185cc23966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185cc23966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185cc23966_0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185cc23966_0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185cc23966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185cc23966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185cc23966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185cc23966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185cc23966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185cc23966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185cc23966_0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185cc23966_0_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185cc23966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185cc23966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185cc23966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185cc23966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185cc23966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185cc23966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85cc23966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185cc23966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185cc23966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185cc23966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85cc23966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85cc23966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185cc23966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185cc23966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85cc23966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85cc23966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85cc23966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85cc23966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type="title">
  <p:cSld name="TITLE">
    <p:spTree>
      <p:nvGrpSpPr>
        <p:cNvPr id="9" name="Shape 9"/>
        <p:cNvGrpSpPr/>
        <p:nvPr/>
      </p:nvGrpSpPr>
      <p:grpSpPr>
        <a:xfrm>
          <a:off x="0" y="0"/>
          <a:ext cx="0" cy="0"/>
          <a:chOff x="0" y="0"/>
          <a:chExt cx="0" cy="0"/>
        </a:xfrm>
      </p:grpSpPr>
      <p:sp>
        <p:nvSpPr>
          <p:cNvPr id="10" name="Google Shape;10;p2"/>
          <p:cNvSpPr/>
          <p:nvPr/>
        </p:nvSpPr>
        <p:spPr>
          <a:xfrm>
            <a:off x="0" y="1338300"/>
            <a:ext cx="9144000" cy="38052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64700" y="1712300"/>
            <a:ext cx="3277200" cy="8940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100"/>
              <a:buFont typeface="Poppins SemiBold"/>
              <a:buNone/>
              <a:defRPr sz="2100">
                <a:solidFill>
                  <a:srgbClr val="FFFFFF"/>
                </a:solidFill>
                <a:latin typeface="Poppins SemiBold"/>
                <a:ea typeface="Poppins SemiBold"/>
                <a:cs typeface="Poppins SemiBold"/>
                <a:sym typeface="Poppins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64700" y="3595275"/>
            <a:ext cx="3042000" cy="810900"/>
          </a:xfrm>
          <a:prstGeom prst="rect">
            <a:avLst/>
          </a:prstGeom>
        </p:spPr>
        <p:txBody>
          <a:bodyPr anchorCtr="0" anchor="t" bIns="0" lIns="0" spcFirstLastPara="1" rIns="0" wrap="square" tIns="0">
            <a:noAutofit/>
          </a:bodyPr>
          <a:lstStyle>
            <a:lvl1pPr lv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1pPr>
            <a:lvl2pPr lvl="1">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2pPr>
            <a:lvl3pPr lvl="2">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3pPr>
            <a:lvl4pPr lvl="3">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4pPr>
            <a:lvl5pPr lvl="4">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5pPr>
            <a:lvl6pPr lvl="5">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6pPr>
            <a:lvl7pPr lvl="6">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7pPr>
            <a:lvl8pPr lvl="7">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8pPr>
            <a:lvl9pPr lvl="8">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9pPr>
          </a:lstStyle>
          <a:p/>
        </p:txBody>
      </p:sp>
      <p:pic>
        <p:nvPicPr>
          <p:cNvPr id="13" name="Google Shape;13;p2"/>
          <p:cNvPicPr preferRelativeResize="0"/>
          <p:nvPr/>
        </p:nvPicPr>
        <p:blipFill>
          <a:blip r:embed="rId2">
            <a:alphaModFix/>
          </a:blip>
          <a:stretch>
            <a:fillRect/>
          </a:stretch>
        </p:blipFill>
        <p:spPr>
          <a:xfrm>
            <a:off x="540900" y="512175"/>
            <a:ext cx="1270744" cy="301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11"/>
          <p:cNvSpPr txBox="1"/>
          <p:nvPr>
            <p:ph type="title"/>
          </p:nvPr>
        </p:nvSpPr>
        <p:spPr>
          <a:xfrm>
            <a:off x="530350" y="301750"/>
            <a:ext cx="7997400" cy="572700"/>
          </a:xfrm>
          <a:prstGeom prst="rect">
            <a:avLst/>
          </a:prstGeom>
        </p:spPr>
        <p:txBody>
          <a:bodyPr anchorCtr="0" anchor="t"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68" name="Google Shape;68;p11"/>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1"/>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ar on left">
  <p:cSld name="TITLE_ONLY_2">
    <p:spTree>
      <p:nvGrpSpPr>
        <p:cNvPr id="70" name="Shape 70"/>
        <p:cNvGrpSpPr/>
        <p:nvPr/>
      </p:nvGrpSpPr>
      <p:grpSpPr>
        <a:xfrm>
          <a:off x="0" y="0"/>
          <a:ext cx="0" cy="0"/>
          <a:chOff x="0" y="0"/>
          <a:chExt cx="0" cy="0"/>
        </a:xfrm>
      </p:grpSpPr>
      <p:sp>
        <p:nvSpPr>
          <p:cNvPr id="71" name="Google Shape;71;p12"/>
          <p:cNvSpPr txBox="1"/>
          <p:nvPr>
            <p:ph type="title"/>
          </p:nvPr>
        </p:nvSpPr>
        <p:spPr>
          <a:xfrm>
            <a:off x="530350" y="301750"/>
            <a:ext cx="7997400" cy="5727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72" name="Google Shape;72;p12"/>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2"/>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74" name="Google Shape;74;p12"/>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Bar on left">
  <p:cSld name="TITLE_ONLY_2_1">
    <p:spTree>
      <p:nvGrpSpPr>
        <p:cNvPr id="75" name="Shape 75"/>
        <p:cNvGrpSpPr/>
        <p:nvPr/>
      </p:nvGrpSpPr>
      <p:grpSpPr>
        <a:xfrm>
          <a:off x="0" y="0"/>
          <a:ext cx="0" cy="0"/>
          <a:chOff x="0" y="0"/>
          <a:chExt cx="0" cy="0"/>
        </a:xfrm>
      </p:grpSpPr>
      <p:sp>
        <p:nvSpPr>
          <p:cNvPr id="76" name="Google Shape;76;p13"/>
          <p:cNvSpPr txBox="1"/>
          <p:nvPr>
            <p:ph idx="1" type="body"/>
          </p:nvPr>
        </p:nvSpPr>
        <p:spPr>
          <a:xfrm>
            <a:off x="530675" y="1929300"/>
            <a:ext cx="4361400" cy="24042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77" name="Google Shape;77;p13"/>
          <p:cNvSpPr txBox="1"/>
          <p:nvPr>
            <p:ph type="title"/>
          </p:nvPr>
        </p:nvSpPr>
        <p:spPr>
          <a:xfrm>
            <a:off x="530350" y="301750"/>
            <a:ext cx="7997400" cy="5727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78" name="Google Shape;78;p13"/>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3"/>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80" name="Google Shape;80;p13"/>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txBox="1"/>
          <p:nvPr>
            <p:ph idx="2" type="subTitle"/>
          </p:nvPr>
        </p:nvSpPr>
        <p:spPr>
          <a:xfrm>
            <a:off x="530675" y="1461250"/>
            <a:ext cx="29199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 3 columns">
  <p:cSld name="TITLE_ONLY_1">
    <p:spTree>
      <p:nvGrpSpPr>
        <p:cNvPr id="82" name="Shape 82"/>
        <p:cNvGrpSpPr/>
        <p:nvPr/>
      </p:nvGrpSpPr>
      <p:grpSpPr>
        <a:xfrm>
          <a:off x="0" y="0"/>
          <a:ext cx="0" cy="0"/>
          <a:chOff x="0" y="0"/>
          <a:chExt cx="0" cy="0"/>
        </a:xfrm>
      </p:grpSpPr>
      <p:sp>
        <p:nvSpPr>
          <p:cNvPr id="83" name="Google Shape;83;p14"/>
          <p:cNvSpPr txBox="1"/>
          <p:nvPr>
            <p:ph idx="1" type="subTitle"/>
          </p:nvPr>
        </p:nvSpPr>
        <p:spPr>
          <a:xfrm>
            <a:off x="53067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4" name="Google Shape;84;p14"/>
          <p:cNvSpPr txBox="1"/>
          <p:nvPr>
            <p:ph idx="2" type="body"/>
          </p:nvPr>
        </p:nvSpPr>
        <p:spPr>
          <a:xfrm>
            <a:off x="530675" y="2005425"/>
            <a:ext cx="2465700" cy="1381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85" name="Google Shape;85;p14"/>
          <p:cNvSpPr txBox="1"/>
          <p:nvPr>
            <p:ph type="title"/>
          </p:nvPr>
        </p:nvSpPr>
        <p:spPr>
          <a:xfrm>
            <a:off x="530350" y="301750"/>
            <a:ext cx="79974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86" name="Google Shape;86;p14"/>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4"/>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88" name="Google Shape;88;p14"/>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4"/>
          <p:cNvCxnSpPr/>
          <p:nvPr/>
        </p:nvCxnSpPr>
        <p:spPr>
          <a:xfrm>
            <a:off x="3174050" y="1555200"/>
            <a:ext cx="0" cy="1879200"/>
          </a:xfrm>
          <a:prstGeom prst="straightConnector1">
            <a:avLst/>
          </a:prstGeom>
          <a:noFill/>
          <a:ln cap="flat" cmpd="sng" w="9525">
            <a:solidFill>
              <a:srgbClr val="989898"/>
            </a:solidFill>
            <a:prstDash val="solid"/>
            <a:round/>
            <a:headEnd len="med" w="med" type="none"/>
            <a:tailEnd len="med" w="med" type="none"/>
          </a:ln>
        </p:spPr>
      </p:cxnSp>
      <p:cxnSp>
        <p:nvCxnSpPr>
          <p:cNvPr id="90" name="Google Shape;90;p14"/>
          <p:cNvCxnSpPr/>
          <p:nvPr/>
        </p:nvCxnSpPr>
        <p:spPr>
          <a:xfrm>
            <a:off x="6020550" y="1555200"/>
            <a:ext cx="0" cy="1879200"/>
          </a:xfrm>
          <a:prstGeom prst="straightConnector1">
            <a:avLst/>
          </a:prstGeom>
          <a:noFill/>
          <a:ln cap="flat" cmpd="sng" w="9525">
            <a:solidFill>
              <a:srgbClr val="989898"/>
            </a:solidFill>
            <a:prstDash val="solid"/>
            <a:round/>
            <a:headEnd len="med" w="med" type="none"/>
            <a:tailEnd len="med" w="med" type="none"/>
          </a:ln>
        </p:spPr>
      </p:cxnSp>
      <p:sp>
        <p:nvSpPr>
          <p:cNvPr id="91" name="Google Shape;91;p14"/>
          <p:cNvSpPr txBox="1"/>
          <p:nvPr>
            <p:ph idx="3" type="subTitle"/>
          </p:nvPr>
        </p:nvSpPr>
        <p:spPr>
          <a:xfrm>
            <a:off x="336002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92" name="Google Shape;92;p14"/>
          <p:cNvSpPr txBox="1"/>
          <p:nvPr>
            <p:ph idx="4" type="body"/>
          </p:nvPr>
        </p:nvSpPr>
        <p:spPr>
          <a:xfrm>
            <a:off x="3360025" y="2005425"/>
            <a:ext cx="2465700" cy="1381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93" name="Google Shape;93;p14"/>
          <p:cNvSpPr txBox="1"/>
          <p:nvPr>
            <p:ph idx="5" type="subTitle"/>
          </p:nvPr>
        </p:nvSpPr>
        <p:spPr>
          <a:xfrm>
            <a:off x="621517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94" name="Google Shape;94;p14"/>
          <p:cNvSpPr txBox="1"/>
          <p:nvPr>
            <p:ph idx="6" type="body"/>
          </p:nvPr>
        </p:nvSpPr>
        <p:spPr>
          <a:xfrm>
            <a:off x="6215183" y="2005425"/>
            <a:ext cx="2465700" cy="1381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 3 columns with icon">
  <p:cSld name="TITLE_ONLY_1_2">
    <p:spTree>
      <p:nvGrpSpPr>
        <p:cNvPr id="95" name="Shape 95"/>
        <p:cNvGrpSpPr/>
        <p:nvPr/>
      </p:nvGrpSpPr>
      <p:grpSpPr>
        <a:xfrm>
          <a:off x="0" y="0"/>
          <a:ext cx="0" cy="0"/>
          <a:chOff x="0" y="0"/>
          <a:chExt cx="0" cy="0"/>
        </a:xfrm>
      </p:grpSpPr>
      <p:sp>
        <p:nvSpPr>
          <p:cNvPr id="96" name="Google Shape;96;p15"/>
          <p:cNvSpPr txBox="1"/>
          <p:nvPr>
            <p:ph idx="1" type="subTitle"/>
          </p:nvPr>
        </p:nvSpPr>
        <p:spPr>
          <a:xfrm>
            <a:off x="53067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97" name="Google Shape;97;p15"/>
          <p:cNvSpPr txBox="1"/>
          <p:nvPr>
            <p:ph idx="2" type="body"/>
          </p:nvPr>
        </p:nvSpPr>
        <p:spPr>
          <a:xfrm>
            <a:off x="530675" y="2005425"/>
            <a:ext cx="2465700" cy="2287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98" name="Google Shape;98;p15"/>
          <p:cNvSpPr txBox="1"/>
          <p:nvPr>
            <p:ph type="title"/>
          </p:nvPr>
        </p:nvSpPr>
        <p:spPr>
          <a:xfrm>
            <a:off x="530675" y="301750"/>
            <a:ext cx="71442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99" name="Google Shape;99;p15"/>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5"/>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01" name="Google Shape;101;p15"/>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5"/>
          <p:cNvCxnSpPr/>
          <p:nvPr/>
        </p:nvCxnSpPr>
        <p:spPr>
          <a:xfrm>
            <a:off x="3174050" y="1530075"/>
            <a:ext cx="0" cy="2786700"/>
          </a:xfrm>
          <a:prstGeom prst="straightConnector1">
            <a:avLst/>
          </a:prstGeom>
          <a:noFill/>
          <a:ln cap="flat" cmpd="sng" w="9525">
            <a:solidFill>
              <a:srgbClr val="989898"/>
            </a:solidFill>
            <a:prstDash val="solid"/>
            <a:round/>
            <a:headEnd len="med" w="med" type="none"/>
            <a:tailEnd len="med" w="med" type="none"/>
          </a:ln>
        </p:spPr>
      </p:cxnSp>
      <p:cxnSp>
        <p:nvCxnSpPr>
          <p:cNvPr id="103" name="Google Shape;103;p15"/>
          <p:cNvCxnSpPr/>
          <p:nvPr/>
        </p:nvCxnSpPr>
        <p:spPr>
          <a:xfrm>
            <a:off x="6020550" y="1530075"/>
            <a:ext cx="0" cy="2786700"/>
          </a:xfrm>
          <a:prstGeom prst="straightConnector1">
            <a:avLst/>
          </a:prstGeom>
          <a:noFill/>
          <a:ln cap="flat" cmpd="sng" w="9525">
            <a:solidFill>
              <a:srgbClr val="989898"/>
            </a:solidFill>
            <a:prstDash val="solid"/>
            <a:round/>
            <a:headEnd len="med" w="med" type="none"/>
            <a:tailEnd len="med" w="med" type="none"/>
          </a:ln>
        </p:spPr>
      </p:cxnSp>
      <p:sp>
        <p:nvSpPr>
          <p:cNvPr id="104" name="Google Shape;104;p15"/>
          <p:cNvSpPr txBox="1"/>
          <p:nvPr>
            <p:ph idx="3" type="subTitle"/>
          </p:nvPr>
        </p:nvSpPr>
        <p:spPr>
          <a:xfrm>
            <a:off x="336002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05" name="Google Shape;105;p15"/>
          <p:cNvSpPr txBox="1"/>
          <p:nvPr>
            <p:ph idx="4" type="body"/>
          </p:nvPr>
        </p:nvSpPr>
        <p:spPr>
          <a:xfrm>
            <a:off x="3360022" y="2005425"/>
            <a:ext cx="2465700" cy="2287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106" name="Google Shape;106;p15"/>
          <p:cNvSpPr txBox="1"/>
          <p:nvPr>
            <p:ph idx="5" type="subTitle"/>
          </p:nvPr>
        </p:nvSpPr>
        <p:spPr>
          <a:xfrm>
            <a:off x="6215174"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07" name="Google Shape;107;p15"/>
          <p:cNvSpPr txBox="1"/>
          <p:nvPr>
            <p:ph idx="6" type="body"/>
          </p:nvPr>
        </p:nvSpPr>
        <p:spPr>
          <a:xfrm>
            <a:off x="6215177" y="2005425"/>
            <a:ext cx="2465700" cy="2287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 Title only with icon">
  <p:cSld name="TITLE_ONLY_1_2_2">
    <p:spTree>
      <p:nvGrpSpPr>
        <p:cNvPr id="108" name="Shape 108"/>
        <p:cNvGrpSpPr/>
        <p:nvPr/>
      </p:nvGrpSpPr>
      <p:grpSpPr>
        <a:xfrm>
          <a:off x="0" y="0"/>
          <a:ext cx="0" cy="0"/>
          <a:chOff x="0" y="0"/>
          <a:chExt cx="0" cy="0"/>
        </a:xfrm>
      </p:grpSpPr>
      <p:sp>
        <p:nvSpPr>
          <p:cNvPr id="109" name="Google Shape;109;p16"/>
          <p:cNvSpPr txBox="1"/>
          <p:nvPr>
            <p:ph type="title"/>
          </p:nvPr>
        </p:nvSpPr>
        <p:spPr>
          <a:xfrm>
            <a:off x="1383450" y="301750"/>
            <a:ext cx="71442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0" name="Google Shape;110;p16"/>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6"/>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12" name="Google Shape;112;p16"/>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 2 columns with icon">
  <p:cSld name="TITLE_ONLY_1_2_1">
    <p:spTree>
      <p:nvGrpSpPr>
        <p:cNvPr id="113" name="Shape 113"/>
        <p:cNvGrpSpPr/>
        <p:nvPr/>
      </p:nvGrpSpPr>
      <p:grpSpPr>
        <a:xfrm>
          <a:off x="0" y="0"/>
          <a:ext cx="0" cy="0"/>
          <a:chOff x="0" y="0"/>
          <a:chExt cx="0" cy="0"/>
        </a:xfrm>
      </p:grpSpPr>
      <p:sp>
        <p:nvSpPr>
          <p:cNvPr id="114" name="Google Shape;114;p17"/>
          <p:cNvSpPr txBox="1"/>
          <p:nvPr>
            <p:ph idx="1" type="subTitle"/>
          </p:nvPr>
        </p:nvSpPr>
        <p:spPr>
          <a:xfrm>
            <a:off x="530675" y="1918375"/>
            <a:ext cx="30252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15" name="Google Shape;115;p17"/>
          <p:cNvSpPr txBox="1"/>
          <p:nvPr>
            <p:ph idx="2" type="body"/>
          </p:nvPr>
        </p:nvSpPr>
        <p:spPr>
          <a:xfrm>
            <a:off x="530675" y="2386425"/>
            <a:ext cx="3514800" cy="2042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116" name="Google Shape;116;p17"/>
          <p:cNvSpPr txBox="1"/>
          <p:nvPr>
            <p:ph type="title"/>
          </p:nvPr>
        </p:nvSpPr>
        <p:spPr>
          <a:xfrm>
            <a:off x="530675" y="301750"/>
            <a:ext cx="7144200" cy="5442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7" name="Google Shape;117;p17"/>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7"/>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19" name="Google Shape;119;p17"/>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ph idx="3" type="subTitle"/>
          </p:nvPr>
        </p:nvSpPr>
        <p:spPr>
          <a:xfrm>
            <a:off x="4927225" y="1918375"/>
            <a:ext cx="33165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21" name="Google Shape;121;p17"/>
          <p:cNvSpPr txBox="1"/>
          <p:nvPr>
            <p:ph idx="4" type="body"/>
          </p:nvPr>
        </p:nvSpPr>
        <p:spPr>
          <a:xfrm>
            <a:off x="4927225" y="2386425"/>
            <a:ext cx="3514800" cy="2042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cxnSp>
        <p:nvCxnSpPr>
          <p:cNvPr id="122" name="Google Shape;122;p17"/>
          <p:cNvCxnSpPr/>
          <p:nvPr/>
        </p:nvCxnSpPr>
        <p:spPr>
          <a:xfrm>
            <a:off x="4476325" y="1158775"/>
            <a:ext cx="0" cy="3193500"/>
          </a:xfrm>
          <a:prstGeom prst="straightConnector1">
            <a:avLst/>
          </a:prstGeom>
          <a:noFill/>
          <a:ln cap="flat" cmpd="sng" w="9525">
            <a:solidFill>
              <a:srgbClr val="989898"/>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Heavy - 2 columns with icon">
  <p:cSld name="TITLE_ONLY_1_2_1_1">
    <p:spTree>
      <p:nvGrpSpPr>
        <p:cNvPr id="123" name="Shape 123"/>
        <p:cNvGrpSpPr/>
        <p:nvPr/>
      </p:nvGrpSpPr>
      <p:grpSpPr>
        <a:xfrm>
          <a:off x="0" y="0"/>
          <a:ext cx="0" cy="0"/>
          <a:chOff x="0" y="0"/>
          <a:chExt cx="0" cy="0"/>
        </a:xfrm>
      </p:grpSpPr>
      <p:sp>
        <p:nvSpPr>
          <p:cNvPr id="124" name="Google Shape;124;p18"/>
          <p:cNvSpPr txBox="1"/>
          <p:nvPr>
            <p:ph idx="1" type="subTitle"/>
          </p:nvPr>
        </p:nvSpPr>
        <p:spPr>
          <a:xfrm>
            <a:off x="530675" y="1918375"/>
            <a:ext cx="30252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25" name="Google Shape;125;p18"/>
          <p:cNvSpPr txBox="1"/>
          <p:nvPr>
            <p:ph idx="2" type="body"/>
          </p:nvPr>
        </p:nvSpPr>
        <p:spPr>
          <a:xfrm>
            <a:off x="530675" y="2386425"/>
            <a:ext cx="3514800" cy="2042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sp>
        <p:nvSpPr>
          <p:cNvPr id="126" name="Google Shape;126;p18"/>
          <p:cNvSpPr txBox="1"/>
          <p:nvPr>
            <p:ph type="title"/>
          </p:nvPr>
        </p:nvSpPr>
        <p:spPr>
          <a:xfrm>
            <a:off x="530675" y="301750"/>
            <a:ext cx="7144200" cy="5442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27" name="Google Shape;127;p18"/>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8"/>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29" name="Google Shape;129;p18"/>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ph idx="3" type="subTitle"/>
          </p:nvPr>
        </p:nvSpPr>
        <p:spPr>
          <a:xfrm>
            <a:off x="4927225" y="1918375"/>
            <a:ext cx="33165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31" name="Google Shape;131;p18"/>
          <p:cNvSpPr txBox="1"/>
          <p:nvPr>
            <p:ph idx="4" type="body"/>
          </p:nvPr>
        </p:nvSpPr>
        <p:spPr>
          <a:xfrm>
            <a:off x="4927225" y="2386425"/>
            <a:ext cx="3514800" cy="2042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cxnSp>
        <p:nvCxnSpPr>
          <p:cNvPr id="132" name="Google Shape;132;p18"/>
          <p:cNvCxnSpPr/>
          <p:nvPr/>
        </p:nvCxnSpPr>
        <p:spPr>
          <a:xfrm>
            <a:off x="4476325" y="1234975"/>
            <a:ext cx="0" cy="3193500"/>
          </a:xfrm>
          <a:prstGeom prst="straightConnector1">
            <a:avLst/>
          </a:prstGeom>
          <a:noFill/>
          <a:ln cap="flat" cmpd="sng" w="9525">
            <a:solidFill>
              <a:srgbClr val="989898"/>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Text – Image and Dots">
  <p:cSld name="TITLE_ONLY_1_1">
    <p:spTree>
      <p:nvGrpSpPr>
        <p:cNvPr id="133" name="Shape 133"/>
        <p:cNvGrpSpPr/>
        <p:nvPr/>
      </p:nvGrpSpPr>
      <p:grpSpPr>
        <a:xfrm>
          <a:off x="0" y="0"/>
          <a:ext cx="0" cy="0"/>
          <a:chOff x="0" y="0"/>
          <a:chExt cx="0" cy="0"/>
        </a:xfrm>
      </p:grpSpPr>
      <p:sp>
        <p:nvSpPr>
          <p:cNvPr id="134" name="Google Shape;134;p19"/>
          <p:cNvSpPr txBox="1"/>
          <p:nvPr>
            <p:ph idx="1" type="subTitle"/>
          </p:nvPr>
        </p:nvSpPr>
        <p:spPr>
          <a:xfrm>
            <a:off x="530850" y="1613575"/>
            <a:ext cx="40410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35" name="Google Shape;135;p19"/>
          <p:cNvSpPr txBox="1"/>
          <p:nvPr>
            <p:ph idx="2" type="body"/>
          </p:nvPr>
        </p:nvSpPr>
        <p:spPr>
          <a:xfrm>
            <a:off x="530850" y="2010475"/>
            <a:ext cx="4041000" cy="25287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136" name="Google Shape;136;p19"/>
          <p:cNvSpPr txBox="1"/>
          <p:nvPr>
            <p:ph type="title"/>
          </p:nvPr>
        </p:nvSpPr>
        <p:spPr>
          <a:xfrm>
            <a:off x="530350" y="301750"/>
            <a:ext cx="40410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37" name="Google Shape;137;p19"/>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19"/>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39" name="Google Shape;139;p19"/>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Text – Stat or Quote">
  <p:cSld name="TITLE_ONLY_1_1_1">
    <p:spTree>
      <p:nvGrpSpPr>
        <p:cNvPr id="140" name="Shape 140"/>
        <p:cNvGrpSpPr/>
        <p:nvPr/>
      </p:nvGrpSpPr>
      <p:grpSpPr>
        <a:xfrm>
          <a:off x="0" y="0"/>
          <a:ext cx="0" cy="0"/>
          <a:chOff x="0" y="0"/>
          <a:chExt cx="0" cy="0"/>
        </a:xfrm>
      </p:grpSpPr>
      <p:sp>
        <p:nvSpPr>
          <p:cNvPr id="141" name="Google Shape;141;p20"/>
          <p:cNvSpPr txBox="1"/>
          <p:nvPr>
            <p:ph idx="1" type="subTitle"/>
          </p:nvPr>
        </p:nvSpPr>
        <p:spPr>
          <a:xfrm>
            <a:off x="530850" y="1613575"/>
            <a:ext cx="40410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42" name="Google Shape;142;p20"/>
          <p:cNvSpPr txBox="1"/>
          <p:nvPr>
            <p:ph idx="2" type="body"/>
          </p:nvPr>
        </p:nvSpPr>
        <p:spPr>
          <a:xfrm>
            <a:off x="530850" y="2010475"/>
            <a:ext cx="4041000" cy="25287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143" name="Google Shape;143;p20"/>
          <p:cNvSpPr txBox="1"/>
          <p:nvPr>
            <p:ph type="title"/>
          </p:nvPr>
        </p:nvSpPr>
        <p:spPr>
          <a:xfrm>
            <a:off x="530350" y="301750"/>
            <a:ext cx="40410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44" name="Google Shape;144;p20"/>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0"/>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46" name="Google Shape;146;p20"/>
          <p:cNvSpPr/>
          <p:nvPr/>
        </p:nvSpPr>
        <p:spPr>
          <a:xfrm flipH="1">
            <a:off x="8126700" y="304800"/>
            <a:ext cx="1017300" cy="4550100"/>
          </a:xfrm>
          <a:prstGeom prst="rect">
            <a:avLst/>
          </a:prstGeom>
          <a:solidFill>
            <a:srgbClr val="E05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_1">
    <p:spTree>
      <p:nvGrpSpPr>
        <p:cNvPr id="14" name="Shape 14"/>
        <p:cNvGrpSpPr/>
        <p:nvPr/>
      </p:nvGrpSpPr>
      <p:grpSpPr>
        <a:xfrm>
          <a:off x="0" y="0"/>
          <a:ext cx="0" cy="0"/>
          <a:chOff x="0" y="0"/>
          <a:chExt cx="0" cy="0"/>
        </a:xfrm>
      </p:grpSpPr>
      <p:sp>
        <p:nvSpPr>
          <p:cNvPr id="15" name="Google Shape;15;p3"/>
          <p:cNvSpPr/>
          <p:nvPr/>
        </p:nvSpPr>
        <p:spPr>
          <a:xfrm>
            <a:off x="0" y="1178700"/>
            <a:ext cx="9144000" cy="3965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1061800" y="1947750"/>
            <a:ext cx="4472100" cy="894000"/>
          </a:xfrm>
          <a:prstGeom prst="rect">
            <a:avLst/>
          </a:prstGeom>
        </p:spPr>
        <p:txBody>
          <a:bodyPr anchorCtr="0" anchor="t" bIns="0" lIns="0" spcFirstLastPara="1" rIns="0" wrap="square" tIns="0">
            <a:noAutofit/>
          </a:bodyPr>
          <a:lstStyle>
            <a:lvl1pPr lvl="0" rtl="0">
              <a:spcBef>
                <a:spcPts val="0"/>
              </a:spcBef>
              <a:spcAft>
                <a:spcPts val="0"/>
              </a:spcAft>
              <a:buClr>
                <a:srgbClr val="88CED1"/>
              </a:buClr>
              <a:buSzPts val="3000"/>
              <a:buFont typeface="Poppins SemiBold"/>
              <a:buNone/>
              <a:defRPr sz="3000">
                <a:solidFill>
                  <a:srgbClr val="88CED1"/>
                </a:solidFill>
                <a:latin typeface="Poppins SemiBold"/>
                <a:ea typeface="Poppins SemiBold"/>
                <a:cs typeface="Poppins SemiBold"/>
                <a:sym typeface="Poppins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3"/>
          <p:cNvSpPr txBox="1"/>
          <p:nvPr>
            <p:ph idx="1" type="subTitle"/>
          </p:nvPr>
        </p:nvSpPr>
        <p:spPr>
          <a:xfrm>
            <a:off x="1061800" y="3595275"/>
            <a:ext cx="3042000" cy="8109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1pPr>
            <a:lvl2pPr lvl="1"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2pPr>
            <a:lvl3pPr lvl="2"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3pPr>
            <a:lvl4pPr lvl="3"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4pPr>
            <a:lvl5pPr lvl="4"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5pPr>
            <a:lvl6pPr lvl="5"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6pPr>
            <a:lvl7pPr lvl="6"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7pPr>
            <a:lvl8pPr lvl="7"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8pPr>
            <a:lvl9pPr lvl="8"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9pPr>
          </a:lstStyle>
          <a:p/>
        </p:txBody>
      </p:sp>
      <p:pic>
        <p:nvPicPr>
          <p:cNvPr id="18" name="Google Shape;18;p3"/>
          <p:cNvPicPr preferRelativeResize="0"/>
          <p:nvPr/>
        </p:nvPicPr>
        <p:blipFill>
          <a:blip r:embed="rId2">
            <a:alphaModFix/>
          </a:blip>
          <a:stretch>
            <a:fillRect/>
          </a:stretch>
        </p:blipFill>
        <p:spPr>
          <a:xfrm>
            <a:off x="1138000" y="512175"/>
            <a:ext cx="1270744" cy="3018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Large Text – Stat or Quote">
  <p:cSld name="TITLE_ONLY_1_1_1_1">
    <p:spTree>
      <p:nvGrpSpPr>
        <p:cNvPr id="147" name="Shape 147"/>
        <p:cNvGrpSpPr/>
        <p:nvPr/>
      </p:nvGrpSpPr>
      <p:grpSpPr>
        <a:xfrm>
          <a:off x="0" y="0"/>
          <a:ext cx="0" cy="0"/>
          <a:chOff x="0" y="0"/>
          <a:chExt cx="0" cy="0"/>
        </a:xfrm>
      </p:grpSpPr>
      <p:sp>
        <p:nvSpPr>
          <p:cNvPr id="148" name="Google Shape;148;p21"/>
          <p:cNvSpPr txBox="1"/>
          <p:nvPr>
            <p:ph idx="1" type="body"/>
          </p:nvPr>
        </p:nvSpPr>
        <p:spPr>
          <a:xfrm>
            <a:off x="530850" y="1425900"/>
            <a:ext cx="4041000" cy="2870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sp>
        <p:nvSpPr>
          <p:cNvPr id="149" name="Google Shape;149;p21"/>
          <p:cNvSpPr txBox="1"/>
          <p:nvPr>
            <p:ph type="title"/>
          </p:nvPr>
        </p:nvSpPr>
        <p:spPr>
          <a:xfrm>
            <a:off x="530350" y="301750"/>
            <a:ext cx="40410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50" name="Google Shape;150;p21"/>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1"/>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52" name="Google Shape;152;p21"/>
          <p:cNvSpPr/>
          <p:nvPr/>
        </p:nvSpPr>
        <p:spPr>
          <a:xfrm flipH="1">
            <a:off x="8126700" y="304800"/>
            <a:ext cx="1017300" cy="4550100"/>
          </a:xfrm>
          <a:prstGeom prst="rect">
            <a:avLst/>
          </a:prstGeom>
          <a:solidFill>
            <a:srgbClr val="E05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
        <p:nvSpPr>
          <p:cNvPr id="154" name="Google Shape;154;p22"/>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22"/>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photo - large text">
  <p:cSld name="BLANK_2">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3"/>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59" name="Google Shape;159;p23"/>
          <p:cNvSpPr/>
          <p:nvPr/>
        </p:nvSpPr>
        <p:spPr>
          <a:xfrm>
            <a:off x="0" y="0"/>
            <a:ext cx="9144000" cy="34824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txBox="1"/>
          <p:nvPr>
            <p:ph type="title"/>
          </p:nvPr>
        </p:nvSpPr>
        <p:spPr>
          <a:xfrm>
            <a:off x="530850" y="589350"/>
            <a:ext cx="2808300" cy="2472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photo - large text 1">
  <p:cSld name="BLANK_2_1">
    <p:spTree>
      <p:nvGrpSpPr>
        <p:cNvPr id="161" name="Shape 161"/>
        <p:cNvGrpSpPr/>
        <p:nvPr/>
      </p:nvGrpSpPr>
      <p:grpSpPr>
        <a:xfrm>
          <a:off x="0" y="0"/>
          <a:ext cx="0" cy="0"/>
          <a:chOff x="0" y="0"/>
          <a:chExt cx="0" cy="0"/>
        </a:xfrm>
      </p:grpSpPr>
      <p:sp>
        <p:nvSpPr>
          <p:cNvPr id="162" name="Google Shape;162;p24"/>
          <p:cNvSpPr/>
          <p:nvPr/>
        </p:nvSpPr>
        <p:spPr>
          <a:xfrm>
            <a:off x="305600" y="296700"/>
            <a:ext cx="8533500" cy="45501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4"/>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65" name="Google Shape;165;p24"/>
          <p:cNvSpPr txBox="1"/>
          <p:nvPr>
            <p:ph type="title"/>
          </p:nvPr>
        </p:nvSpPr>
        <p:spPr>
          <a:xfrm>
            <a:off x="804550" y="1411650"/>
            <a:ext cx="2808300" cy="2472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large text">
  <p:cSld name="BLANK_2_1_1">
    <p:spTree>
      <p:nvGrpSpPr>
        <p:cNvPr id="166" name="Shape 166"/>
        <p:cNvGrpSpPr/>
        <p:nvPr/>
      </p:nvGrpSpPr>
      <p:grpSpPr>
        <a:xfrm>
          <a:off x="0" y="0"/>
          <a:ext cx="0" cy="0"/>
          <a:chOff x="0" y="0"/>
          <a:chExt cx="0" cy="0"/>
        </a:xfrm>
      </p:grpSpPr>
      <p:sp>
        <p:nvSpPr>
          <p:cNvPr id="167" name="Google Shape;167;p25"/>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5"/>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69" name="Google Shape;169;p25"/>
          <p:cNvSpPr/>
          <p:nvPr/>
        </p:nvSpPr>
        <p:spPr>
          <a:xfrm flipH="1">
            <a:off x="4946100" y="304800"/>
            <a:ext cx="4197900" cy="44715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ph idx="1" type="subTitle"/>
          </p:nvPr>
        </p:nvSpPr>
        <p:spPr>
          <a:xfrm>
            <a:off x="530675" y="1445725"/>
            <a:ext cx="35679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400"/>
              <a:buFont typeface="Poppins SemiBold"/>
              <a:buNone/>
              <a:defRPr sz="1400">
                <a:solidFill>
                  <a:srgbClr val="007D8C"/>
                </a:solidFill>
                <a:latin typeface="Poppins SemiBold"/>
                <a:ea typeface="Poppins SemiBold"/>
                <a:cs typeface="Poppins SemiBold"/>
                <a:sym typeface="Poppins SemiBold"/>
              </a:defRPr>
            </a:lvl1pPr>
            <a:lvl2pPr lvl="1" rtl="0">
              <a:spcBef>
                <a:spcPts val="0"/>
              </a:spcBef>
              <a:spcAft>
                <a:spcPts val="0"/>
              </a:spcAft>
              <a:buSzPts val="1400"/>
              <a:buNone/>
              <a:defRPr sz="1400"/>
            </a:lvl2pPr>
            <a:lvl3pPr lvl="2" rtl="0">
              <a:spcBef>
                <a:spcPts val="1600"/>
              </a:spcBef>
              <a:spcAft>
                <a:spcPts val="0"/>
              </a:spcAft>
              <a:buSzPts val="1400"/>
              <a:buNone/>
              <a:defRPr sz="1400"/>
            </a:lvl3pPr>
            <a:lvl4pPr lvl="3" rtl="0">
              <a:spcBef>
                <a:spcPts val="1600"/>
              </a:spcBef>
              <a:spcAft>
                <a:spcPts val="0"/>
              </a:spcAft>
              <a:buSzPts val="1400"/>
              <a:buNone/>
              <a:defRPr sz="1400"/>
            </a:lvl4pPr>
            <a:lvl5pPr lvl="4" rtl="0">
              <a:spcBef>
                <a:spcPts val="1600"/>
              </a:spcBef>
              <a:spcAft>
                <a:spcPts val="0"/>
              </a:spcAft>
              <a:buSzPts val="1400"/>
              <a:buNone/>
              <a:defRPr sz="1400"/>
            </a:lvl5pPr>
            <a:lvl6pPr lvl="5" rtl="0">
              <a:spcBef>
                <a:spcPts val="1600"/>
              </a:spcBef>
              <a:spcAft>
                <a:spcPts val="0"/>
              </a:spcAft>
              <a:buSzPts val="1400"/>
              <a:buNone/>
              <a:defRPr sz="1400"/>
            </a:lvl6pPr>
            <a:lvl7pPr lvl="6" rtl="0">
              <a:spcBef>
                <a:spcPts val="1600"/>
              </a:spcBef>
              <a:spcAft>
                <a:spcPts val="0"/>
              </a:spcAft>
              <a:buSzPts val="1400"/>
              <a:buNone/>
              <a:defRPr sz="1400"/>
            </a:lvl7pPr>
            <a:lvl8pPr lvl="7" rtl="0">
              <a:spcBef>
                <a:spcPts val="1600"/>
              </a:spcBef>
              <a:spcAft>
                <a:spcPts val="0"/>
              </a:spcAft>
              <a:buSzPts val="1400"/>
              <a:buNone/>
              <a:defRPr sz="1400"/>
            </a:lvl8pPr>
            <a:lvl9pPr lvl="8" rtl="0">
              <a:spcBef>
                <a:spcPts val="1600"/>
              </a:spcBef>
              <a:spcAft>
                <a:spcPts val="1600"/>
              </a:spcAft>
              <a:buSzPts val="1400"/>
              <a:buNone/>
              <a:defRPr sz="1400"/>
            </a:lvl9pPr>
          </a:lstStyle>
          <a:p/>
        </p:txBody>
      </p:sp>
      <p:sp>
        <p:nvSpPr>
          <p:cNvPr id="171" name="Google Shape;171;p25"/>
          <p:cNvSpPr txBox="1"/>
          <p:nvPr>
            <p:ph idx="2" type="body"/>
          </p:nvPr>
        </p:nvSpPr>
        <p:spPr>
          <a:xfrm>
            <a:off x="530675" y="1918375"/>
            <a:ext cx="4000500" cy="2525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Shapes">
  <p:cSld name="BLANK_1">
    <p:spTree>
      <p:nvGrpSpPr>
        <p:cNvPr id="172" name="Shape 172"/>
        <p:cNvGrpSpPr/>
        <p:nvPr/>
      </p:nvGrpSpPr>
      <p:grpSpPr>
        <a:xfrm>
          <a:off x="0" y="0"/>
          <a:ext cx="0" cy="0"/>
          <a:chOff x="0" y="0"/>
          <a:chExt cx="0" cy="0"/>
        </a:xfrm>
      </p:grpSpPr>
      <p:sp>
        <p:nvSpPr>
          <p:cNvPr id="173" name="Google Shape;173;p26"/>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6"/>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75" name="Google Shape;175;p26"/>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with photo">
  <p:cSld name="BLANK_1_2">
    <p:spTree>
      <p:nvGrpSpPr>
        <p:cNvPr id="176" name="Shape 176"/>
        <p:cNvGrpSpPr/>
        <p:nvPr/>
      </p:nvGrpSpPr>
      <p:grpSpPr>
        <a:xfrm>
          <a:off x="0" y="0"/>
          <a:ext cx="0" cy="0"/>
          <a:chOff x="0" y="0"/>
          <a:chExt cx="0" cy="0"/>
        </a:xfrm>
      </p:grpSpPr>
      <p:sp>
        <p:nvSpPr>
          <p:cNvPr id="177" name="Google Shape;177;p27"/>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7"/>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79" name="Google Shape;179;p27"/>
          <p:cNvSpPr/>
          <p:nvPr/>
        </p:nvSpPr>
        <p:spPr>
          <a:xfrm>
            <a:off x="305600" y="3264125"/>
            <a:ext cx="8533500" cy="15639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with text">
  <p:cSld name="BLANK_1_2_1">
    <p:spTree>
      <p:nvGrpSpPr>
        <p:cNvPr id="180" name="Shape 180"/>
        <p:cNvGrpSpPr/>
        <p:nvPr/>
      </p:nvGrpSpPr>
      <p:grpSpPr>
        <a:xfrm>
          <a:off x="0" y="0"/>
          <a:ext cx="0" cy="0"/>
          <a:chOff x="0" y="0"/>
          <a:chExt cx="0" cy="0"/>
        </a:xfrm>
      </p:grpSpPr>
      <p:sp>
        <p:nvSpPr>
          <p:cNvPr id="181" name="Google Shape;181;p28"/>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28"/>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83" name="Google Shape;183;p28"/>
          <p:cNvSpPr/>
          <p:nvPr/>
        </p:nvSpPr>
        <p:spPr>
          <a:xfrm>
            <a:off x="305600" y="0"/>
            <a:ext cx="8533500" cy="15639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txBox="1"/>
          <p:nvPr>
            <p:ph type="title"/>
          </p:nvPr>
        </p:nvSpPr>
        <p:spPr>
          <a:xfrm>
            <a:off x="475525" y="1784650"/>
            <a:ext cx="7673100" cy="4671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1">
    <p:spTree>
      <p:nvGrpSpPr>
        <p:cNvPr id="185" name="Shape 185"/>
        <p:cNvGrpSpPr/>
        <p:nvPr/>
      </p:nvGrpSpPr>
      <p:grpSpPr>
        <a:xfrm>
          <a:off x="0" y="0"/>
          <a:ext cx="0" cy="0"/>
          <a:chOff x="0" y="0"/>
          <a:chExt cx="0" cy="0"/>
        </a:xfrm>
      </p:grpSpPr>
      <p:sp>
        <p:nvSpPr>
          <p:cNvPr id="186" name="Google Shape;186;p29"/>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9"/>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88" name="Google Shape;188;p29"/>
          <p:cNvSpPr/>
          <p:nvPr/>
        </p:nvSpPr>
        <p:spPr>
          <a:xfrm flipH="1">
            <a:off x="50" y="304800"/>
            <a:ext cx="33264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Journey">
  <p:cSld name="BLANK_1_1_1">
    <p:spTree>
      <p:nvGrpSpPr>
        <p:cNvPr id="189" name="Shape 189"/>
        <p:cNvGrpSpPr/>
        <p:nvPr/>
      </p:nvGrpSpPr>
      <p:grpSpPr>
        <a:xfrm>
          <a:off x="0" y="0"/>
          <a:ext cx="0" cy="0"/>
          <a:chOff x="0" y="0"/>
          <a:chExt cx="0" cy="0"/>
        </a:xfrm>
      </p:grpSpPr>
      <p:sp>
        <p:nvSpPr>
          <p:cNvPr id="190" name="Google Shape;190;p30"/>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30"/>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192" name="Google Shape;192;p30"/>
          <p:cNvSpPr/>
          <p:nvPr/>
        </p:nvSpPr>
        <p:spPr>
          <a:xfrm flipH="1">
            <a:off x="-75" y="304800"/>
            <a:ext cx="1936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txBox="1"/>
          <p:nvPr>
            <p:ph type="title"/>
          </p:nvPr>
        </p:nvSpPr>
        <p:spPr>
          <a:xfrm>
            <a:off x="2162475" y="301750"/>
            <a:ext cx="6610200" cy="7974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Minimal">
  <p:cSld name="CUSTOM">
    <p:spTree>
      <p:nvGrpSpPr>
        <p:cNvPr id="19" name="Shape 19"/>
        <p:cNvGrpSpPr/>
        <p:nvPr/>
      </p:nvGrpSpPr>
      <p:grpSpPr>
        <a:xfrm>
          <a:off x="0" y="0"/>
          <a:ext cx="0" cy="0"/>
          <a:chOff x="0" y="0"/>
          <a:chExt cx="0" cy="0"/>
        </a:xfrm>
      </p:grpSpPr>
      <p:sp>
        <p:nvSpPr>
          <p:cNvPr id="20" name="Google Shape;20;p4"/>
          <p:cNvSpPr txBox="1"/>
          <p:nvPr>
            <p:ph idx="1" type="subTitle"/>
          </p:nvPr>
        </p:nvSpPr>
        <p:spPr>
          <a:xfrm>
            <a:off x="530850" y="1537375"/>
            <a:ext cx="60363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400"/>
              <a:buFont typeface="Poppins SemiBold"/>
              <a:buNone/>
              <a:defRPr sz="14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1" name="Google Shape;21;p4"/>
          <p:cNvSpPr txBox="1"/>
          <p:nvPr>
            <p:ph type="title"/>
          </p:nvPr>
        </p:nvSpPr>
        <p:spPr>
          <a:xfrm>
            <a:off x="530350" y="301750"/>
            <a:ext cx="6785100" cy="499500"/>
          </a:xfrm>
          <a:prstGeom prst="rect">
            <a:avLst/>
          </a:prstGeom>
        </p:spPr>
        <p:txBody>
          <a:bodyPr anchorCtr="0" anchor="t"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2" name="Google Shape;22;p4"/>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23" name="Google Shape;23;p4"/>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idx="2" type="body"/>
          </p:nvPr>
        </p:nvSpPr>
        <p:spPr>
          <a:xfrm>
            <a:off x="530850" y="1930975"/>
            <a:ext cx="6036300" cy="24516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SzPts val="1200"/>
              <a:buChar char="●"/>
              <a:defRPr/>
            </a:lvl1pPr>
            <a:lvl2pPr indent="-304800" lvl="1" marL="914400">
              <a:lnSpc>
                <a:spcPct val="150000"/>
              </a:lnSpc>
              <a:spcBef>
                <a:spcPts val="0"/>
              </a:spcBef>
              <a:spcAft>
                <a:spcPts val="0"/>
              </a:spcAft>
              <a:buSzPts val="1200"/>
              <a:buChar char="○"/>
              <a:defRPr/>
            </a:lvl2pPr>
            <a:lvl3pPr indent="-304800" lvl="2" marL="1371600">
              <a:lnSpc>
                <a:spcPct val="150000"/>
              </a:lnSpc>
              <a:spcBef>
                <a:spcPts val="0"/>
              </a:spcBef>
              <a:spcAft>
                <a:spcPts val="0"/>
              </a:spcAft>
              <a:buSzPts val="1200"/>
              <a:buChar char="■"/>
              <a:defRPr/>
            </a:lvl3pPr>
            <a:lvl4pPr indent="-304800" lvl="3" marL="1828800">
              <a:lnSpc>
                <a:spcPct val="150000"/>
              </a:lnSpc>
              <a:spcBef>
                <a:spcPts val="0"/>
              </a:spcBef>
              <a:spcAft>
                <a:spcPts val="0"/>
              </a:spcAft>
              <a:buSzPts val="1200"/>
              <a:buChar char="●"/>
              <a:defRPr/>
            </a:lvl4pPr>
            <a:lvl5pPr indent="-304800" lvl="4" marL="2286000">
              <a:lnSpc>
                <a:spcPct val="150000"/>
              </a:lnSpc>
              <a:spcBef>
                <a:spcPts val="0"/>
              </a:spcBef>
              <a:spcAft>
                <a:spcPts val="0"/>
              </a:spcAft>
              <a:buSzPts val="1200"/>
              <a:buChar char="○"/>
              <a:defRPr/>
            </a:lvl5pPr>
            <a:lvl6pPr indent="-304800" lvl="5" marL="2743200">
              <a:lnSpc>
                <a:spcPct val="150000"/>
              </a:lnSpc>
              <a:spcBef>
                <a:spcPts val="0"/>
              </a:spcBef>
              <a:spcAft>
                <a:spcPts val="0"/>
              </a:spcAft>
              <a:buSzPts val="1200"/>
              <a:buChar char="■"/>
              <a:defRPr/>
            </a:lvl6pPr>
            <a:lvl7pPr indent="-304800" lvl="6" marL="3200400">
              <a:lnSpc>
                <a:spcPct val="150000"/>
              </a:lnSpc>
              <a:spcBef>
                <a:spcPts val="0"/>
              </a:spcBef>
              <a:spcAft>
                <a:spcPts val="0"/>
              </a:spcAft>
              <a:buSzPts val="1200"/>
              <a:buChar char="●"/>
              <a:defRPr/>
            </a:lvl7pPr>
            <a:lvl8pPr indent="-304800" lvl="7" marL="3657600">
              <a:lnSpc>
                <a:spcPct val="150000"/>
              </a:lnSpc>
              <a:spcBef>
                <a:spcPts val="0"/>
              </a:spcBef>
              <a:spcAft>
                <a:spcPts val="0"/>
              </a:spcAft>
              <a:buSzPts val="1200"/>
              <a:buChar char="○"/>
              <a:defRPr/>
            </a:lvl8pPr>
            <a:lvl9pPr indent="-304800" lvl="8" marL="4114800">
              <a:lnSpc>
                <a:spcPct val="150000"/>
              </a:lnSpc>
              <a:spcBef>
                <a:spcPts val="0"/>
              </a:spcBef>
              <a:spcAft>
                <a:spcPts val="0"/>
              </a:spcAft>
              <a:buSzPts val="12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_1">
    <p:spTree>
      <p:nvGrpSpPr>
        <p:cNvPr id="194" name="Shape 194"/>
        <p:cNvGrpSpPr/>
        <p:nvPr/>
      </p:nvGrpSpPr>
      <p:grpSpPr>
        <a:xfrm>
          <a:off x="0" y="0"/>
          <a:ext cx="0" cy="0"/>
          <a:chOff x="0" y="0"/>
          <a:chExt cx="0" cy="0"/>
        </a:xfrm>
      </p:grpSpPr>
      <p:sp>
        <p:nvSpPr>
          <p:cNvPr id="195" name="Google Shape;195;p31"/>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31"/>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type="title">
  <p:cSld name="TITLE">
    <p:spTree>
      <p:nvGrpSpPr>
        <p:cNvPr id="201" name="Shape 201"/>
        <p:cNvGrpSpPr/>
        <p:nvPr/>
      </p:nvGrpSpPr>
      <p:grpSpPr>
        <a:xfrm>
          <a:off x="0" y="0"/>
          <a:ext cx="0" cy="0"/>
          <a:chOff x="0" y="0"/>
          <a:chExt cx="0" cy="0"/>
        </a:xfrm>
      </p:grpSpPr>
      <p:sp>
        <p:nvSpPr>
          <p:cNvPr id="202" name="Google Shape;202;p33"/>
          <p:cNvSpPr/>
          <p:nvPr/>
        </p:nvSpPr>
        <p:spPr>
          <a:xfrm>
            <a:off x="0" y="1338300"/>
            <a:ext cx="9144000" cy="38052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txBox="1"/>
          <p:nvPr>
            <p:ph type="ctrTitle"/>
          </p:nvPr>
        </p:nvSpPr>
        <p:spPr>
          <a:xfrm>
            <a:off x="464700" y="1712300"/>
            <a:ext cx="3277200" cy="8940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100"/>
              <a:buFont typeface="Poppins SemiBold"/>
              <a:buNone/>
              <a:defRPr sz="2100">
                <a:solidFill>
                  <a:srgbClr val="FFFFFF"/>
                </a:solidFill>
                <a:latin typeface="Poppins SemiBold"/>
                <a:ea typeface="Poppins SemiBold"/>
                <a:cs typeface="Poppins SemiBold"/>
                <a:sym typeface="Poppins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4" name="Google Shape;204;p33"/>
          <p:cNvSpPr txBox="1"/>
          <p:nvPr>
            <p:ph idx="1" type="subTitle"/>
          </p:nvPr>
        </p:nvSpPr>
        <p:spPr>
          <a:xfrm>
            <a:off x="464700" y="3595275"/>
            <a:ext cx="3042000" cy="8109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1pPr>
            <a:lvl2pPr lvl="1" rt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2pPr>
            <a:lvl3pPr lvl="2" rt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3pPr>
            <a:lvl4pPr lvl="3" rt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4pPr>
            <a:lvl5pPr lvl="4" rt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5pPr>
            <a:lvl6pPr lvl="5" rt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6pPr>
            <a:lvl7pPr lvl="6" rt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7pPr>
            <a:lvl8pPr lvl="7" rt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8pPr>
            <a:lvl9pPr lvl="8" rtl="0">
              <a:lnSpc>
                <a:spcPct val="150000"/>
              </a:lnSpc>
              <a:spcBef>
                <a:spcPts val="0"/>
              </a:spcBef>
              <a:spcAft>
                <a:spcPts val="0"/>
              </a:spcAft>
              <a:buClr>
                <a:srgbClr val="FFFFFF"/>
              </a:buClr>
              <a:buSzPts val="900"/>
              <a:buFont typeface="Nunito Sans"/>
              <a:buNone/>
              <a:defRPr sz="900">
                <a:solidFill>
                  <a:srgbClr val="FFFFFF"/>
                </a:solidFill>
                <a:latin typeface="Nunito Sans"/>
                <a:ea typeface="Nunito Sans"/>
                <a:cs typeface="Nunito Sans"/>
                <a:sym typeface="Nunito Sans"/>
              </a:defRPr>
            </a:lvl9pPr>
          </a:lstStyle>
          <a:p/>
        </p:txBody>
      </p:sp>
      <p:pic>
        <p:nvPicPr>
          <p:cNvPr id="205" name="Google Shape;205;p33"/>
          <p:cNvPicPr preferRelativeResize="0"/>
          <p:nvPr/>
        </p:nvPicPr>
        <p:blipFill>
          <a:blip r:embed="rId2">
            <a:alphaModFix/>
          </a:blip>
          <a:stretch>
            <a:fillRect/>
          </a:stretch>
        </p:blipFill>
        <p:spPr>
          <a:xfrm>
            <a:off x="540900" y="512175"/>
            <a:ext cx="1270744" cy="301800"/>
          </a:xfrm>
          <a:prstGeom prst="rect">
            <a:avLst/>
          </a:prstGeom>
          <a:noFill/>
          <a:ln>
            <a:noFill/>
          </a:ln>
        </p:spPr>
      </p:pic>
      <p:sp>
        <p:nvSpPr>
          <p:cNvPr id="206" name="Google Shape;20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_1">
    <p:spTree>
      <p:nvGrpSpPr>
        <p:cNvPr id="207" name="Shape 207"/>
        <p:cNvGrpSpPr/>
        <p:nvPr/>
      </p:nvGrpSpPr>
      <p:grpSpPr>
        <a:xfrm>
          <a:off x="0" y="0"/>
          <a:ext cx="0" cy="0"/>
          <a:chOff x="0" y="0"/>
          <a:chExt cx="0" cy="0"/>
        </a:xfrm>
      </p:grpSpPr>
      <p:sp>
        <p:nvSpPr>
          <p:cNvPr id="208" name="Google Shape;208;p34"/>
          <p:cNvSpPr/>
          <p:nvPr/>
        </p:nvSpPr>
        <p:spPr>
          <a:xfrm>
            <a:off x="0" y="1178700"/>
            <a:ext cx="9144000" cy="3965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txBox="1"/>
          <p:nvPr>
            <p:ph type="ctrTitle"/>
          </p:nvPr>
        </p:nvSpPr>
        <p:spPr>
          <a:xfrm>
            <a:off x="1061800" y="1947750"/>
            <a:ext cx="4472100" cy="894000"/>
          </a:xfrm>
          <a:prstGeom prst="rect">
            <a:avLst/>
          </a:prstGeom>
        </p:spPr>
        <p:txBody>
          <a:bodyPr anchorCtr="0" anchor="t" bIns="0" lIns="0" spcFirstLastPara="1" rIns="0" wrap="square" tIns="0">
            <a:noAutofit/>
          </a:bodyPr>
          <a:lstStyle>
            <a:lvl1pPr lvl="0" rtl="0">
              <a:spcBef>
                <a:spcPts val="0"/>
              </a:spcBef>
              <a:spcAft>
                <a:spcPts val="0"/>
              </a:spcAft>
              <a:buClr>
                <a:srgbClr val="88CED1"/>
              </a:buClr>
              <a:buSzPts val="3000"/>
              <a:buFont typeface="Poppins SemiBold"/>
              <a:buNone/>
              <a:defRPr sz="3000">
                <a:solidFill>
                  <a:srgbClr val="88CED1"/>
                </a:solidFill>
                <a:latin typeface="Poppins SemiBold"/>
                <a:ea typeface="Poppins SemiBold"/>
                <a:cs typeface="Poppins SemiBold"/>
                <a:sym typeface="Poppins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0" name="Google Shape;210;p34"/>
          <p:cNvSpPr txBox="1"/>
          <p:nvPr>
            <p:ph idx="1" type="subTitle"/>
          </p:nvPr>
        </p:nvSpPr>
        <p:spPr>
          <a:xfrm>
            <a:off x="1061800" y="3595275"/>
            <a:ext cx="3042000" cy="8109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1pPr>
            <a:lvl2pPr lvl="1"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2pPr>
            <a:lvl3pPr lvl="2"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3pPr>
            <a:lvl4pPr lvl="3"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4pPr>
            <a:lvl5pPr lvl="4"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5pPr>
            <a:lvl6pPr lvl="5"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6pPr>
            <a:lvl7pPr lvl="6"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7pPr>
            <a:lvl8pPr lvl="7"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8pPr>
            <a:lvl9pPr lvl="8" rtl="0">
              <a:lnSpc>
                <a:spcPct val="150000"/>
              </a:lnSpc>
              <a:spcBef>
                <a:spcPts val="0"/>
              </a:spcBef>
              <a:spcAft>
                <a:spcPts val="0"/>
              </a:spcAft>
              <a:buClr>
                <a:srgbClr val="FFFFFF"/>
              </a:buClr>
              <a:buSzPts val="1000"/>
              <a:buFont typeface="Nunito Sans"/>
              <a:buNone/>
              <a:defRPr sz="1000">
                <a:solidFill>
                  <a:srgbClr val="FFFFFF"/>
                </a:solidFill>
                <a:latin typeface="Nunito Sans"/>
                <a:ea typeface="Nunito Sans"/>
                <a:cs typeface="Nunito Sans"/>
                <a:sym typeface="Nunito Sans"/>
              </a:defRPr>
            </a:lvl9pPr>
          </a:lstStyle>
          <a:p/>
        </p:txBody>
      </p:sp>
      <p:pic>
        <p:nvPicPr>
          <p:cNvPr id="211" name="Google Shape;211;p34"/>
          <p:cNvPicPr preferRelativeResize="0"/>
          <p:nvPr/>
        </p:nvPicPr>
        <p:blipFill>
          <a:blip r:embed="rId2">
            <a:alphaModFix/>
          </a:blip>
          <a:stretch>
            <a:fillRect/>
          </a:stretch>
        </p:blipFill>
        <p:spPr>
          <a:xfrm>
            <a:off x="1138000" y="512175"/>
            <a:ext cx="1270744" cy="301800"/>
          </a:xfrm>
          <a:prstGeom prst="rect">
            <a:avLst/>
          </a:prstGeom>
          <a:noFill/>
          <a:ln>
            <a:noFill/>
          </a:ln>
        </p:spPr>
      </p:pic>
      <p:sp>
        <p:nvSpPr>
          <p:cNvPr id="212" name="Google Shape;21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Minimal">
  <p:cSld name="CUSTOM">
    <p:spTree>
      <p:nvGrpSpPr>
        <p:cNvPr id="213" name="Shape 213"/>
        <p:cNvGrpSpPr/>
        <p:nvPr/>
      </p:nvGrpSpPr>
      <p:grpSpPr>
        <a:xfrm>
          <a:off x="0" y="0"/>
          <a:ext cx="0" cy="0"/>
          <a:chOff x="0" y="0"/>
          <a:chExt cx="0" cy="0"/>
        </a:xfrm>
      </p:grpSpPr>
      <p:sp>
        <p:nvSpPr>
          <p:cNvPr id="214" name="Google Shape;214;p35"/>
          <p:cNvSpPr txBox="1"/>
          <p:nvPr>
            <p:ph idx="1" type="subTitle"/>
          </p:nvPr>
        </p:nvSpPr>
        <p:spPr>
          <a:xfrm>
            <a:off x="530850" y="1537375"/>
            <a:ext cx="60363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400"/>
              <a:buFont typeface="Poppins SemiBold"/>
              <a:buNone/>
              <a:defRPr sz="14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15" name="Google Shape;215;p35"/>
          <p:cNvSpPr txBox="1"/>
          <p:nvPr>
            <p:ph type="title"/>
          </p:nvPr>
        </p:nvSpPr>
        <p:spPr>
          <a:xfrm>
            <a:off x="530350" y="301750"/>
            <a:ext cx="6785100" cy="4995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16" name="Google Shape;216;p35"/>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217" name="Google Shape;217;p35"/>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35"/>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txBox="1"/>
          <p:nvPr>
            <p:ph idx="2" type="body"/>
          </p:nvPr>
        </p:nvSpPr>
        <p:spPr>
          <a:xfrm>
            <a:off x="530850" y="1930975"/>
            <a:ext cx="6036300" cy="24516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Char char="●"/>
              <a:defRPr/>
            </a:lvl1pPr>
            <a:lvl2pPr indent="-304800" lvl="1" marL="914400" rtl="0">
              <a:lnSpc>
                <a:spcPct val="150000"/>
              </a:lnSpc>
              <a:spcBef>
                <a:spcPts val="0"/>
              </a:spcBef>
              <a:spcAft>
                <a:spcPts val="0"/>
              </a:spcAft>
              <a:buSzPts val="1200"/>
              <a:buChar char="○"/>
              <a:defRPr/>
            </a:lvl2pPr>
            <a:lvl3pPr indent="-304800" lvl="2" marL="1371600" rtl="0">
              <a:lnSpc>
                <a:spcPct val="150000"/>
              </a:lnSpc>
              <a:spcBef>
                <a:spcPts val="0"/>
              </a:spcBef>
              <a:spcAft>
                <a:spcPts val="0"/>
              </a:spcAft>
              <a:buSzPts val="1200"/>
              <a:buChar char="■"/>
              <a:defRPr/>
            </a:lvl3pPr>
            <a:lvl4pPr indent="-304800" lvl="3" marL="1828800" rtl="0">
              <a:lnSpc>
                <a:spcPct val="150000"/>
              </a:lnSpc>
              <a:spcBef>
                <a:spcPts val="0"/>
              </a:spcBef>
              <a:spcAft>
                <a:spcPts val="0"/>
              </a:spcAft>
              <a:buSzPts val="1200"/>
              <a:buChar char="●"/>
              <a:defRPr/>
            </a:lvl4pPr>
            <a:lvl5pPr indent="-304800" lvl="4" marL="2286000" rtl="0">
              <a:lnSpc>
                <a:spcPct val="150000"/>
              </a:lnSpc>
              <a:spcBef>
                <a:spcPts val="0"/>
              </a:spcBef>
              <a:spcAft>
                <a:spcPts val="0"/>
              </a:spcAft>
              <a:buSzPts val="1200"/>
              <a:buChar char="○"/>
              <a:defRPr/>
            </a:lvl5pPr>
            <a:lvl6pPr indent="-304800" lvl="5" marL="2743200" rtl="0">
              <a:lnSpc>
                <a:spcPct val="150000"/>
              </a:lnSpc>
              <a:spcBef>
                <a:spcPts val="0"/>
              </a:spcBef>
              <a:spcAft>
                <a:spcPts val="0"/>
              </a:spcAft>
              <a:buSzPts val="1200"/>
              <a:buChar char="■"/>
              <a:defRPr/>
            </a:lvl6pPr>
            <a:lvl7pPr indent="-304800" lvl="6" marL="3200400" rtl="0">
              <a:lnSpc>
                <a:spcPct val="150000"/>
              </a:lnSpc>
              <a:spcBef>
                <a:spcPts val="0"/>
              </a:spcBef>
              <a:spcAft>
                <a:spcPts val="0"/>
              </a:spcAft>
              <a:buSzPts val="1200"/>
              <a:buChar char="●"/>
              <a:defRPr/>
            </a:lvl7pPr>
            <a:lvl8pPr indent="-304800" lvl="7" marL="3657600" rtl="0">
              <a:lnSpc>
                <a:spcPct val="150000"/>
              </a:lnSpc>
              <a:spcBef>
                <a:spcPts val="0"/>
              </a:spcBef>
              <a:spcAft>
                <a:spcPts val="0"/>
              </a:spcAft>
              <a:buSzPts val="1200"/>
              <a:buChar char="○"/>
              <a:defRPr/>
            </a:lvl8pPr>
            <a:lvl9pPr indent="-304800" lvl="8" marL="4114800" rtl="0">
              <a:lnSpc>
                <a:spcPct val="150000"/>
              </a:lnSpc>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Minimal 1">
  <p:cSld name="CUSTOM_2">
    <p:spTree>
      <p:nvGrpSpPr>
        <p:cNvPr id="220" name="Shape 220"/>
        <p:cNvGrpSpPr/>
        <p:nvPr/>
      </p:nvGrpSpPr>
      <p:grpSpPr>
        <a:xfrm>
          <a:off x="0" y="0"/>
          <a:ext cx="0" cy="0"/>
          <a:chOff x="0" y="0"/>
          <a:chExt cx="0" cy="0"/>
        </a:xfrm>
      </p:grpSpPr>
      <p:sp>
        <p:nvSpPr>
          <p:cNvPr id="221" name="Google Shape;221;p36"/>
          <p:cNvSpPr txBox="1"/>
          <p:nvPr>
            <p:ph idx="1" type="subTitle"/>
          </p:nvPr>
        </p:nvSpPr>
        <p:spPr>
          <a:xfrm>
            <a:off x="530850" y="1537375"/>
            <a:ext cx="60363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400"/>
              <a:buFont typeface="Poppins SemiBold"/>
              <a:buNone/>
              <a:defRPr sz="14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22" name="Google Shape;222;p36"/>
          <p:cNvSpPr txBox="1"/>
          <p:nvPr>
            <p:ph type="title"/>
          </p:nvPr>
        </p:nvSpPr>
        <p:spPr>
          <a:xfrm>
            <a:off x="530350" y="301750"/>
            <a:ext cx="6785100" cy="4995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23" name="Google Shape;223;p36"/>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224" name="Google Shape;224;p36"/>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36"/>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6"/>
          <p:cNvSpPr txBox="1"/>
          <p:nvPr>
            <p:ph idx="2" type="body"/>
          </p:nvPr>
        </p:nvSpPr>
        <p:spPr>
          <a:xfrm>
            <a:off x="530850" y="1930975"/>
            <a:ext cx="6036300" cy="24516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Minimal with image">
  <p:cSld name="CUSTOM_1">
    <p:spTree>
      <p:nvGrpSpPr>
        <p:cNvPr id="227" name="Shape 227"/>
        <p:cNvGrpSpPr/>
        <p:nvPr/>
      </p:nvGrpSpPr>
      <p:grpSpPr>
        <a:xfrm>
          <a:off x="0" y="0"/>
          <a:ext cx="0" cy="0"/>
          <a:chOff x="0" y="0"/>
          <a:chExt cx="0" cy="0"/>
        </a:xfrm>
      </p:grpSpPr>
      <p:sp>
        <p:nvSpPr>
          <p:cNvPr id="228" name="Google Shape;228;p37"/>
          <p:cNvSpPr txBox="1"/>
          <p:nvPr>
            <p:ph idx="1" type="subTitle"/>
          </p:nvPr>
        </p:nvSpPr>
        <p:spPr>
          <a:xfrm>
            <a:off x="530828" y="1537375"/>
            <a:ext cx="43833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400"/>
              <a:buFont typeface="Poppins SemiBold"/>
              <a:buNone/>
              <a:defRPr sz="14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29" name="Google Shape;229;p37"/>
          <p:cNvSpPr txBox="1"/>
          <p:nvPr>
            <p:ph type="title"/>
          </p:nvPr>
        </p:nvSpPr>
        <p:spPr>
          <a:xfrm>
            <a:off x="530350" y="301750"/>
            <a:ext cx="4383300" cy="4995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30" name="Google Shape;230;p37"/>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231" name="Google Shape;231;p37"/>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7"/>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7"/>
          <p:cNvSpPr txBox="1"/>
          <p:nvPr>
            <p:ph idx="2" type="body"/>
          </p:nvPr>
        </p:nvSpPr>
        <p:spPr>
          <a:xfrm>
            <a:off x="530828" y="1930975"/>
            <a:ext cx="4383300" cy="24516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Minimal with image 1">
  <p:cSld name="CUSTOM_1_1">
    <p:spTree>
      <p:nvGrpSpPr>
        <p:cNvPr id="234" name="Shape 234"/>
        <p:cNvGrpSpPr/>
        <p:nvPr/>
      </p:nvGrpSpPr>
      <p:grpSpPr>
        <a:xfrm>
          <a:off x="0" y="0"/>
          <a:ext cx="0" cy="0"/>
          <a:chOff x="0" y="0"/>
          <a:chExt cx="0" cy="0"/>
        </a:xfrm>
      </p:grpSpPr>
      <p:sp>
        <p:nvSpPr>
          <p:cNvPr id="235" name="Google Shape;235;p38"/>
          <p:cNvSpPr txBox="1"/>
          <p:nvPr>
            <p:ph idx="1" type="subTitle"/>
          </p:nvPr>
        </p:nvSpPr>
        <p:spPr>
          <a:xfrm>
            <a:off x="530673" y="1537375"/>
            <a:ext cx="43836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36" name="Google Shape;236;p38"/>
          <p:cNvSpPr txBox="1"/>
          <p:nvPr>
            <p:ph type="title"/>
          </p:nvPr>
        </p:nvSpPr>
        <p:spPr>
          <a:xfrm>
            <a:off x="530350" y="301750"/>
            <a:ext cx="4383600" cy="4995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37" name="Google Shape;237;p38"/>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238" name="Google Shape;238;p38"/>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8"/>
          <p:cNvSpPr/>
          <p:nvPr/>
        </p:nvSpPr>
        <p:spPr>
          <a:xfrm flipH="1">
            <a:off x="8126700" y="304800"/>
            <a:ext cx="1017300" cy="4550100"/>
          </a:xfrm>
          <a:prstGeom prst="rect">
            <a:avLst/>
          </a:prstGeom>
          <a:solidFill>
            <a:srgbClr val="E05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8"/>
          <p:cNvSpPr txBox="1"/>
          <p:nvPr>
            <p:ph idx="2" type="body"/>
          </p:nvPr>
        </p:nvSpPr>
        <p:spPr>
          <a:xfrm>
            <a:off x="530673" y="1930975"/>
            <a:ext cx="4383600" cy="24516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Logo - 1" type="secHead">
  <p:cSld name="SECTION_HEADER">
    <p:spTree>
      <p:nvGrpSpPr>
        <p:cNvPr id="241" name="Shape 241"/>
        <p:cNvGrpSpPr/>
        <p:nvPr/>
      </p:nvGrpSpPr>
      <p:grpSpPr>
        <a:xfrm>
          <a:off x="0" y="0"/>
          <a:ext cx="0" cy="0"/>
          <a:chOff x="0" y="0"/>
          <a:chExt cx="0" cy="0"/>
        </a:xfrm>
      </p:grpSpPr>
      <p:sp>
        <p:nvSpPr>
          <p:cNvPr id="242" name="Google Shape;242;p39"/>
          <p:cNvSpPr/>
          <p:nvPr/>
        </p:nvSpPr>
        <p:spPr>
          <a:xfrm>
            <a:off x="305600" y="296700"/>
            <a:ext cx="8533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9"/>
          <p:cNvSpPr/>
          <p:nvPr/>
        </p:nvSpPr>
        <p:spPr>
          <a:xfrm>
            <a:off x="0" y="2150850"/>
            <a:ext cx="678300" cy="4314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9"/>
          <p:cNvPicPr preferRelativeResize="0"/>
          <p:nvPr/>
        </p:nvPicPr>
        <p:blipFill>
          <a:blip r:embed="rId2">
            <a:alphaModFix/>
          </a:blip>
          <a:stretch>
            <a:fillRect/>
          </a:stretch>
        </p:blipFill>
        <p:spPr>
          <a:xfrm>
            <a:off x="191963" y="2247750"/>
            <a:ext cx="308925" cy="237600"/>
          </a:xfrm>
          <a:prstGeom prst="rect">
            <a:avLst/>
          </a:prstGeom>
          <a:noFill/>
          <a:ln>
            <a:noFill/>
          </a:ln>
        </p:spPr>
      </p:pic>
      <p:sp>
        <p:nvSpPr>
          <p:cNvPr id="245" name="Google Shape;245;p39"/>
          <p:cNvSpPr txBox="1"/>
          <p:nvPr>
            <p:ph type="title"/>
          </p:nvPr>
        </p:nvSpPr>
        <p:spPr>
          <a:xfrm>
            <a:off x="818200" y="2150850"/>
            <a:ext cx="7478400" cy="4314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18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6" name="Google Shape;246;p39"/>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47" name="Google Shape;247;p39"/>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1">
  <p:cSld name="SECTION_HEADER_1_1">
    <p:spTree>
      <p:nvGrpSpPr>
        <p:cNvPr id="248" name="Shape 248"/>
        <p:cNvGrpSpPr/>
        <p:nvPr/>
      </p:nvGrpSpPr>
      <p:grpSpPr>
        <a:xfrm>
          <a:off x="0" y="0"/>
          <a:ext cx="0" cy="0"/>
          <a:chOff x="0" y="0"/>
          <a:chExt cx="0" cy="0"/>
        </a:xfrm>
      </p:grpSpPr>
      <p:sp>
        <p:nvSpPr>
          <p:cNvPr id="249" name="Google Shape;249;p40"/>
          <p:cNvSpPr/>
          <p:nvPr/>
        </p:nvSpPr>
        <p:spPr>
          <a:xfrm>
            <a:off x="305600" y="296700"/>
            <a:ext cx="8533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0"/>
          <p:cNvSpPr/>
          <p:nvPr/>
        </p:nvSpPr>
        <p:spPr>
          <a:xfrm>
            <a:off x="0" y="2150850"/>
            <a:ext cx="678300" cy="4314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0"/>
          <p:cNvSpPr txBox="1"/>
          <p:nvPr>
            <p:ph type="title"/>
          </p:nvPr>
        </p:nvSpPr>
        <p:spPr>
          <a:xfrm>
            <a:off x="818200" y="2150850"/>
            <a:ext cx="7478400" cy="4314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18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2" name="Google Shape;252;p40"/>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40"/>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1 1">
  <p:cSld name="SECTION_HEADER_1_1_1">
    <p:spTree>
      <p:nvGrpSpPr>
        <p:cNvPr id="254" name="Shape 254"/>
        <p:cNvGrpSpPr/>
        <p:nvPr/>
      </p:nvGrpSpPr>
      <p:grpSpPr>
        <a:xfrm>
          <a:off x="0" y="0"/>
          <a:ext cx="0" cy="0"/>
          <a:chOff x="0" y="0"/>
          <a:chExt cx="0" cy="0"/>
        </a:xfrm>
      </p:grpSpPr>
      <p:sp>
        <p:nvSpPr>
          <p:cNvPr id="255" name="Google Shape;255;p41"/>
          <p:cNvSpPr/>
          <p:nvPr/>
        </p:nvSpPr>
        <p:spPr>
          <a:xfrm>
            <a:off x="305600" y="296700"/>
            <a:ext cx="8533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a:off x="0" y="2150850"/>
            <a:ext cx="678300" cy="431400"/>
          </a:xfrm>
          <a:prstGeom prst="rect">
            <a:avLst/>
          </a:prstGeom>
          <a:solidFill>
            <a:srgbClr val="E05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txBox="1"/>
          <p:nvPr>
            <p:ph type="title"/>
          </p:nvPr>
        </p:nvSpPr>
        <p:spPr>
          <a:xfrm>
            <a:off x="818200" y="2150850"/>
            <a:ext cx="7478400" cy="4314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18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8" name="Google Shape;258;p41"/>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41"/>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Minimal 1">
  <p:cSld name="CUSTOM_2">
    <p:spTree>
      <p:nvGrpSpPr>
        <p:cNvPr id="26" name="Shape 26"/>
        <p:cNvGrpSpPr/>
        <p:nvPr/>
      </p:nvGrpSpPr>
      <p:grpSpPr>
        <a:xfrm>
          <a:off x="0" y="0"/>
          <a:ext cx="0" cy="0"/>
          <a:chOff x="0" y="0"/>
          <a:chExt cx="0" cy="0"/>
        </a:xfrm>
      </p:grpSpPr>
      <p:sp>
        <p:nvSpPr>
          <p:cNvPr id="27" name="Google Shape;27;p5"/>
          <p:cNvSpPr txBox="1"/>
          <p:nvPr>
            <p:ph idx="1" type="subTitle"/>
          </p:nvPr>
        </p:nvSpPr>
        <p:spPr>
          <a:xfrm>
            <a:off x="530850" y="1537375"/>
            <a:ext cx="60363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400"/>
              <a:buFont typeface="Poppins SemiBold"/>
              <a:buNone/>
              <a:defRPr sz="14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8" name="Google Shape;28;p5"/>
          <p:cNvSpPr txBox="1"/>
          <p:nvPr>
            <p:ph type="title"/>
          </p:nvPr>
        </p:nvSpPr>
        <p:spPr>
          <a:xfrm>
            <a:off x="530350" y="301750"/>
            <a:ext cx="6785100" cy="4995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9" name="Google Shape;29;p5"/>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0" name="Google Shape;30;p5"/>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idx="2" type="body"/>
          </p:nvPr>
        </p:nvSpPr>
        <p:spPr>
          <a:xfrm>
            <a:off x="530850" y="1930975"/>
            <a:ext cx="6036300" cy="24516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0" name="Shape 260"/>
        <p:cNvGrpSpPr/>
        <p:nvPr/>
      </p:nvGrpSpPr>
      <p:grpSpPr>
        <a:xfrm>
          <a:off x="0" y="0"/>
          <a:ext cx="0" cy="0"/>
          <a:chOff x="0" y="0"/>
          <a:chExt cx="0" cy="0"/>
        </a:xfrm>
      </p:grpSpPr>
      <p:sp>
        <p:nvSpPr>
          <p:cNvPr id="261" name="Google Shape;261;p42"/>
          <p:cNvSpPr txBox="1"/>
          <p:nvPr>
            <p:ph type="title"/>
          </p:nvPr>
        </p:nvSpPr>
        <p:spPr>
          <a:xfrm>
            <a:off x="530350" y="301750"/>
            <a:ext cx="7997400" cy="5727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62" name="Google Shape;262;p42"/>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2"/>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ar on left">
  <p:cSld name="TITLE_ONLY_2">
    <p:spTree>
      <p:nvGrpSpPr>
        <p:cNvPr id="264" name="Shape 264"/>
        <p:cNvGrpSpPr/>
        <p:nvPr/>
      </p:nvGrpSpPr>
      <p:grpSpPr>
        <a:xfrm>
          <a:off x="0" y="0"/>
          <a:ext cx="0" cy="0"/>
          <a:chOff x="0" y="0"/>
          <a:chExt cx="0" cy="0"/>
        </a:xfrm>
      </p:grpSpPr>
      <p:sp>
        <p:nvSpPr>
          <p:cNvPr id="265" name="Google Shape;265;p43"/>
          <p:cNvSpPr txBox="1"/>
          <p:nvPr>
            <p:ph type="title"/>
          </p:nvPr>
        </p:nvSpPr>
        <p:spPr>
          <a:xfrm>
            <a:off x="530350" y="301750"/>
            <a:ext cx="7997400" cy="5727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66" name="Google Shape;266;p43"/>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43"/>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268" name="Google Shape;268;p43"/>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Bar on left">
  <p:cSld name="TITLE_ONLY_2_1">
    <p:spTree>
      <p:nvGrpSpPr>
        <p:cNvPr id="269" name="Shape 269"/>
        <p:cNvGrpSpPr/>
        <p:nvPr/>
      </p:nvGrpSpPr>
      <p:grpSpPr>
        <a:xfrm>
          <a:off x="0" y="0"/>
          <a:ext cx="0" cy="0"/>
          <a:chOff x="0" y="0"/>
          <a:chExt cx="0" cy="0"/>
        </a:xfrm>
      </p:grpSpPr>
      <p:sp>
        <p:nvSpPr>
          <p:cNvPr id="270" name="Google Shape;270;p44"/>
          <p:cNvSpPr txBox="1"/>
          <p:nvPr>
            <p:ph idx="1" type="body"/>
          </p:nvPr>
        </p:nvSpPr>
        <p:spPr>
          <a:xfrm>
            <a:off x="530675" y="1929300"/>
            <a:ext cx="4361400" cy="24042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271" name="Google Shape;271;p44"/>
          <p:cNvSpPr txBox="1"/>
          <p:nvPr>
            <p:ph type="title"/>
          </p:nvPr>
        </p:nvSpPr>
        <p:spPr>
          <a:xfrm>
            <a:off x="530350" y="301750"/>
            <a:ext cx="7997400" cy="5727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72" name="Google Shape;272;p44"/>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44"/>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274" name="Google Shape;274;p44"/>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4"/>
          <p:cNvSpPr txBox="1"/>
          <p:nvPr>
            <p:ph idx="2" type="subTitle"/>
          </p:nvPr>
        </p:nvSpPr>
        <p:spPr>
          <a:xfrm>
            <a:off x="530675" y="1461250"/>
            <a:ext cx="29199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 3 columns">
  <p:cSld name="TITLE_ONLY_1">
    <p:spTree>
      <p:nvGrpSpPr>
        <p:cNvPr id="276" name="Shape 276"/>
        <p:cNvGrpSpPr/>
        <p:nvPr/>
      </p:nvGrpSpPr>
      <p:grpSpPr>
        <a:xfrm>
          <a:off x="0" y="0"/>
          <a:ext cx="0" cy="0"/>
          <a:chOff x="0" y="0"/>
          <a:chExt cx="0" cy="0"/>
        </a:xfrm>
      </p:grpSpPr>
      <p:sp>
        <p:nvSpPr>
          <p:cNvPr id="277" name="Google Shape;277;p45"/>
          <p:cNvSpPr txBox="1"/>
          <p:nvPr>
            <p:ph idx="1" type="subTitle"/>
          </p:nvPr>
        </p:nvSpPr>
        <p:spPr>
          <a:xfrm>
            <a:off x="53067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78" name="Google Shape;278;p45"/>
          <p:cNvSpPr txBox="1"/>
          <p:nvPr>
            <p:ph idx="2" type="body"/>
          </p:nvPr>
        </p:nvSpPr>
        <p:spPr>
          <a:xfrm>
            <a:off x="530675" y="2005425"/>
            <a:ext cx="2465700" cy="1381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279" name="Google Shape;279;p45"/>
          <p:cNvSpPr txBox="1"/>
          <p:nvPr>
            <p:ph type="title"/>
          </p:nvPr>
        </p:nvSpPr>
        <p:spPr>
          <a:xfrm>
            <a:off x="530350" y="301750"/>
            <a:ext cx="79974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80" name="Google Shape;280;p45"/>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45"/>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282" name="Google Shape;282;p45"/>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p45"/>
          <p:cNvCxnSpPr/>
          <p:nvPr/>
        </p:nvCxnSpPr>
        <p:spPr>
          <a:xfrm>
            <a:off x="3174050" y="1555200"/>
            <a:ext cx="0" cy="1879200"/>
          </a:xfrm>
          <a:prstGeom prst="straightConnector1">
            <a:avLst/>
          </a:prstGeom>
          <a:noFill/>
          <a:ln cap="flat" cmpd="sng" w="9525">
            <a:solidFill>
              <a:srgbClr val="989898"/>
            </a:solidFill>
            <a:prstDash val="solid"/>
            <a:round/>
            <a:headEnd len="med" w="med" type="none"/>
            <a:tailEnd len="med" w="med" type="none"/>
          </a:ln>
        </p:spPr>
      </p:cxnSp>
      <p:cxnSp>
        <p:nvCxnSpPr>
          <p:cNvPr id="284" name="Google Shape;284;p45"/>
          <p:cNvCxnSpPr/>
          <p:nvPr/>
        </p:nvCxnSpPr>
        <p:spPr>
          <a:xfrm>
            <a:off x="6020550" y="1555200"/>
            <a:ext cx="0" cy="1879200"/>
          </a:xfrm>
          <a:prstGeom prst="straightConnector1">
            <a:avLst/>
          </a:prstGeom>
          <a:noFill/>
          <a:ln cap="flat" cmpd="sng" w="9525">
            <a:solidFill>
              <a:srgbClr val="989898"/>
            </a:solidFill>
            <a:prstDash val="solid"/>
            <a:round/>
            <a:headEnd len="med" w="med" type="none"/>
            <a:tailEnd len="med" w="med" type="none"/>
          </a:ln>
        </p:spPr>
      </p:cxnSp>
      <p:sp>
        <p:nvSpPr>
          <p:cNvPr id="285" name="Google Shape;285;p45"/>
          <p:cNvSpPr txBox="1"/>
          <p:nvPr>
            <p:ph idx="3" type="subTitle"/>
          </p:nvPr>
        </p:nvSpPr>
        <p:spPr>
          <a:xfrm>
            <a:off x="336002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86" name="Google Shape;286;p45"/>
          <p:cNvSpPr txBox="1"/>
          <p:nvPr>
            <p:ph idx="4" type="body"/>
          </p:nvPr>
        </p:nvSpPr>
        <p:spPr>
          <a:xfrm>
            <a:off x="3360025" y="2005425"/>
            <a:ext cx="2465700" cy="1381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287" name="Google Shape;287;p45"/>
          <p:cNvSpPr txBox="1"/>
          <p:nvPr>
            <p:ph idx="5" type="subTitle"/>
          </p:nvPr>
        </p:nvSpPr>
        <p:spPr>
          <a:xfrm>
            <a:off x="621517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88" name="Google Shape;288;p45"/>
          <p:cNvSpPr txBox="1"/>
          <p:nvPr>
            <p:ph idx="6" type="body"/>
          </p:nvPr>
        </p:nvSpPr>
        <p:spPr>
          <a:xfrm>
            <a:off x="6215183" y="2005425"/>
            <a:ext cx="2465700" cy="1381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 3 columns with icon">
  <p:cSld name="TITLE_ONLY_1_2">
    <p:spTree>
      <p:nvGrpSpPr>
        <p:cNvPr id="289" name="Shape 289"/>
        <p:cNvGrpSpPr/>
        <p:nvPr/>
      </p:nvGrpSpPr>
      <p:grpSpPr>
        <a:xfrm>
          <a:off x="0" y="0"/>
          <a:ext cx="0" cy="0"/>
          <a:chOff x="0" y="0"/>
          <a:chExt cx="0" cy="0"/>
        </a:xfrm>
      </p:grpSpPr>
      <p:sp>
        <p:nvSpPr>
          <p:cNvPr id="290" name="Google Shape;290;p46"/>
          <p:cNvSpPr txBox="1"/>
          <p:nvPr>
            <p:ph idx="1" type="subTitle"/>
          </p:nvPr>
        </p:nvSpPr>
        <p:spPr>
          <a:xfrm>
            <a:off x="53067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91" name="Google Shape;291;p46"/>
          <p:cNvSpPr txBox="1"/>
          <p:nvPr>
            <p:ph idx="2" type="body"/>
          </p:nvPr>
        </p:nvSpPr>
        <p:spPr>
          <a:xfrm>
            <a:off x="530675" y="2005425"/>
            <a:ext cx="2465700" cy="2287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292" name="Google Shape;292;p46"/>
          <p:cNvSpPr txBox="1"/>
          <p:nvPr>
            <p:ph type="title"/>
          </p:nvPr>
        </p:nvSpPr>
        <p:spPr>
          <a:xfrm>
            <a:off x="530675" y="301750"/>
            <a:ext cx="71442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93" name="Google Shape;293;p46"/>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46"/>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295" name="Google Shape;295;p46"/>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46"/>
          <p:cNvCxnSpPr/>
          <p:nvPr/>
        </p:nvCxnSpPr>
        <p:spPr>
          <a:xfrm>
            <a:off x="3174050" y="1530075"/>
            <a:ext cx="0" cy="2786700"/>
          </a:xfrm>
          <a:prstGeom prst="straightConnector1">
            <a:avLst/>
          </a:prstGeom>
          <a:noFill/>
          <a:ln cap="flat" cmpd="sng" w="9525">
            <a:solidFill>
              <a:srgbClr val="989898"/>
            </a:solidFill>
            <a:prstDash val="solid"/>
            <a:round/>
            <a:headEnd len="med" w="med" type="none"/>
            <a:tailEnd len="med" w="med" type="none"/>
          </a:ln>
        </p:spPr>
      </p:cxnSp>
      <p:cxnSp>
        <p:nvCxnSpPr>
          <p:cNvPr id="297" name="Google Shape;297;p46"/>
          <p:cNvCxnSpPr/>
          <p:nvPr/>
        </p:nvCxnSpPr>
        <p:spPr>
          <a:xfrm>
            <a:off x="6020550" y="1530075"/>
            <a:ext cx="0" cy="2786700"/>
          </a:xfrm>
          <a:prstGeom prst="straightConnector1">
            <a:avLst/>
          </a:prstGeom>
          <a:noFill/>
          <a:ln cap="flat" cmpd="sng" w="9525">
            <a:solidFill>
              <a:srgbClr val="989898"/>
            </a:solidFill>
            <a:prstDash val="solid"/>
            <a:round/>
            <a:headEnd len="med" w="med" type="none"/>
            <a:tailEnd len="med" w="med" type="none"/>
          </a:ln>
        </p:spPr>
      </p:cxnSp>
      <p:sp>
        <p:nvSpPr>
          <p:cNvPr id="298" name="Google Shape;298;p46"/>
          <p:cNvSpPr txBox="1"/>
          <p:nvPr>
            <p:ph idx="3" type="subTitle"/>
          </p:nvPr>
        </p:nvSpPr>
        <p:spPr>
          <a:xfrm>
            <a:off x="3360025"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299" name="Google Shape;299;p46"/>
          <p:cNvSpPr txBox="1"/>
          <p:nvPr>
            <p:ph idx="4" type="body"/>
          </p:nvPr>
        </p:nvSpPr>
        <p:spPr>
          <a:xfrm>
            <a:off x="3360022" y="2005425"/>
            <a:ext cx="2465700" cy="2287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300" name="Google Shape;300;p46"/>
          <p:cNvSpPr txBox="1"/>
          <p:nvPr>
            <p:ph idx="5" type="subTitle"/>
          </p:nvPr>
        </p:nvSpPr>
        <p:spPr>
          <a:xfrm>
            <a:off x="6215174" y="1461175"/>
            <a:ext cx="2465700" cy="5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301" name="Google Shape;301;p46"/>
          <p:cNvSpPr txBox="1"/>
          <p:nvPr>
            <p:ph idx="6" type="body"/>
          </p:nvPr>
        </p:nvSpPr>
        <p:spPr>
          <a:xfrm>
            <a:off x="6215177" y="2005425"/>
            <a:ext cx="2465700" cy="22875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 Title only with icon">
  <p:cSld name="TITLE_ONLY_1_2_2">
    <p:spTree>
      <p:nvGrpSpPr>
        <p:cNvPr id="302" name="Shape 302"/>
        <p:cNvGrpSpPr/>
        <p:nvPr/>
      </p:nvGrpSpPr>
      <p:grpSpPr>
        <a:xfrm>
          <a:off x="0" y="0"/>
          <a:ext cx="0" cy="0"/>
          <a:chOff x="0" y="0"/>
          <a:chExt cx="0" cy="0"/>
        </a:xfrm>
      </p:grpSpPr>
      <p:sp>
        <p:nvSpPr>
          <p:cNvPr id="303" name="Google Shape;303;p47"/>
          <p:cNvSpPr txBox="1"/>
          <p:nvPr>
            <p:ph type="title"/>
          </p:nvPr>
        </p:nvSpPr>
        <p:spPr>
          <a:xfrm>
            <a:off x="1383450" y="301750"/>
            <a:ext cx="71442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04" name="Google Shape;304;p47"/>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47"/>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06" name="Google Shape;306;p47"/>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 2 columns with icon">
  <p:cSld name="TITLE_ONLY_1_2_1">
    <p:spTree>
      <p:nvGrpSpPr>
        <p:cNvPr id="307" name="Shape 307"/>
        <p:cNvGrpSpPr/>
        <p:nvPr/>
      </p:nvGrpSpPr>
      <p:grpSpPr>
        <a:xfrm>
          <a:off x="0" y="0"/>
          <a:ext cx="0" cy="0"/>
          <a:chOff x="0" y="0"/>
          <a:chExt cx="0" cy="0"/>
        </a:xfrm>
      </p:grpSpPr>
      <p:sp>
        <p:nvSpPr>
          <p:cNvPr id="308" name="Google Shape;308;p48"/>
          <p:cNvSpPr txBox="1"/>
          <p:nvPr>
            <p:ph idx="1" type="subTitle"/>
          </p:nvPr>
        </p:nvSpPr>
        <p:spPr>
          <a:xfrm>
            <a:off x="530675" y="1918375"/>
            <a:ext cx="30252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309" name="Google Shape;309;p48"/>
          <p:cNvSpPr txBox="1"/>
          <p:nvPr>
            <p:ph idx="2" type="body"/>
          </p:nvPr>
        </p:nvSpPr>
        <p:spPr>
          <a:xfrm>
            <a:off x="530675" y="2386425"/>
            <a:ext cx="3514800" cy="2042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310" name="Google Shape;310;p48"/>
          <p:cNvSpPr txBox="1"/>
          <p:nvPr>
            <p:ph type="title"/>
          </p:nvPr>
        </p:nvSpPr>
        <p:spPr>
          <a:xfrm>
            <a:off x="530675" y="301750"/>
            <a:ext cx="7144200" cy="5442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11" name="Google Shape;311;p48"/>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8"/>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13" name="Google Shape;313;p48"/>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idx="3" type="subTitle"/>
          </p:nvPr>
        </p:nvSpPr>
        <p:spPr>
          <a:xfrm>
            <a:off x="4927225" y="1918375"/>
            <a:ext cx="33165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315" name="Google Shape;315;p48"/>
          <p:cNvSpPr txBox="1"/>
          <p:nvPr>
            <p:ph idx="4" type="body"/>
          </p:nvPr>
        </p:nvSpPr>
        <p:spPr>
          <a:xfrm>
            <a:off x="4927225" y="2386425"/>
            <a:ext cx="3514800" cy="2042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cxnSp>
        <p:nvCxnSpPr>
          <p:cNvPr id="316" name="Google Shape;316;p48"/>
          <p:cNvCxnSpPr/>
          <p:nvPr/>
        </p:nvCxnSpPr>
        <p:spPr>
          <a:xfrm>
            <a:off x="4476325" y="1158775"/>
            <a:ext cx="0" cy="3193500"/>
          </a:xfrm>
          <a:prstGeom prst="straightConnector1">
            <a:avLst/>
          </a:prstGeom>
          <a:noFill/>
          <a:ln cap="flat" cmpd="sng" w="9525">
            <a:solidFill>
              <a:srgbClr val="989898"/>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Heavy - 2 columns with icon">
  <p:cSld name="TITLE_ONLY_1_2_1_1">
    <p:spTree>
      <p:nvGrpSpPr>
        <p:cNvPr id="317" name="Shape 317"/>
        <p:cNvGrpSpPr/>
        <p:nvPr/>
      </p:nvGrpSpPr>
      <p:grpSpPr>
        <a:xfrm>
          <a:off x="0" y="0"/>
          <a:ext cx="0" cy="0"/>
          <a:chOff x="0" y="0"/>
          <a:chExt cx="0" cy="0"/>
        </a:xfrm>
      </p:grpSpPr>
      <p:sp>
        <p:nvSpPr>
          <p:cNvPr id="318" name="Google Shape;318;p49"/>
          <p:cNvSpPr txBox="1"/>
          <p:nvPr>
            <p:ph idx="1" type="subTitle"/>
          </p:nvPr>
        </p:nvSpPr>
        <p:spPr>
          <a:xfrm>
            <a:off x="530675" y="1918375"/>
            <a:ext cx="30252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319" name="Google Shape;319;p49"/>
          <p:cNvSpPr txBox="1"/>
          <p:nvPr>
            <p:ph idx="2" type="body"/>
          </p:nvPr>
        </p:nvSpPr>
        <p:spPr>
          <a:xfrm>
            <a:off x="530675" y="2386425"/>
            <a:ext cx="3514800" cy="2042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sp>
        <p:nvSpPr>
          <p:cNvPr id="320" name="Google Shape;320;p49"/>
          <p:cNvSpPr txBox="1"/>
          <p:nvPr>
            <p:ph type="title"/>
          </p:nvPr>
        </p:nvSpPr>
        <p:spPr>
          <a:xfrm>
            <a:off x="530675" y="301750"/>
            <a:ext cx="7144200" cy="5442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21" name="Google Shape;321;p49"/>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9"/>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23" name="Google Shape;323;p49"/>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9"/>
          <p:cNvSpPr txBox="1"/>
          <p:nvPr>
            <p:ph idx="3" type="subTitle"/>
          </p:nvPr>
        </p:nvSpPr>
        <p:spPr>
          <a:xfrm>
            <a:off x="4927225" y="1918375"/>
            <a:ext cx="33165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325" name="Google Shape;325;p49"/>
          <p:cNvSpPr txBox="1"/>
          <p:nvPr>
            <p:ph idx="4" type="body"/>
          </p:nvPr>
        </p:nvSpPr>
        <p:spPr>
          <a:xfrm>
            <a:off x="4927225" y="2386425"/>
            <a:ext cx="3514800" cy="2042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cxnSp>
        <p:nvCxnSpPr>
          <p:cNvPr id="326" name="Google Shape;326;p49"/>
          <p:cNvCxnSpPr/>
          <p:nvPr/>
        </p:nvCxnSpPr>
        <p:spPr>
          <a:xfrm>
            <a:off x="4476325" y="1234975"/>
            <a:ext cx="0" cy="3193500"/>
          </a:xfrm>
          <a:prstGeom prst="straightConnector1">
            <a:avLst/>
          </a:prstGeom>
          <a:noFill/>
          <a:ln cap="flat" cmpd="sng" w="9525">
            <a:solidFill>
              <a:srgbClr val="989898"/>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Text – Image and Dots">
  <p:cSld name="TITLE_ONLY_1_1">
    <p:spTree>
      <p:nvGrpSpPr>
        <p:cNvPr id="327" name="Shape 327"/>
        <p:cNvGrpSpPr/>
        <p:nvPr/>
      </p:nvGrpSpPr>
      <p:grpSpPr>
        <a:xfrm>
          <a:off x="0" y="0"/>
          <a:ext cx="0" cy="0"/>
          <a:chOff x="0" y="0"/>
          <a:chExt cx="0" cy="0"/>
        </a:xfrm>
      </p:grpSpPr>
      <p:sp>
        <p:nvSpPr>
          <p:cNvPr id="328" name="Google Shape;328;p50"/>
          <p:cNvSpPr txBox="1"/>
          <p:nvPr>
            <p:ph idx="1" type="subTitle"/>
          </p:nvPr>
        </p:nvSpPr>
        <p:spPr>
          <a:xfrm>
            <a:off x="530850" y="1613575"/>
            <a:ext cx="40410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329" name="Google Shape;329;p50"/>
          <p:cNvSpPr txBox="1"/>
          <p:nvPr>
            <p:ph idx="2" type="body"/>
          </p:nvPr>
        </p:nvSpPr>
        <p:spPr>
          <a:xfrm>
            <a:off x="530850" y="2010475"/>
            <a:ext cx="4041000" cy="25287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330" name="Google Shape;330;p50"/>
          <p:cNvSpPr txBox="1"/>
          <p:nvPr>
            <p:ph type="title"/>
          </p:nvPr>
        </p:nvSpPr>
        <p:spPr>
          <a:xfrm>
            <a:off x="530350" y="301750"/>
            <a:ext cx="40410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31" name="Google Shape;331;p50"/>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50"/>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33" name="Google Shape;333;p50"/>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Text – Stat or Quote">
  <p:cSld name="TITLE_ONLY_1_1_1">
    <p:spTree>
      <p:nvGrpSpPr>
        <p:cNvPr id="334" name="Shape 334"/>
        <p:cNvGrpSpPr/>
        <p:nvPr/>
      </p:nvGrpSpPr>
      <p:grpSpPr>
        <a:xfrm>
          <a:off x="0" y="0"/>
          <a:ext cx="0" cy="0"/>
          <a:chOff x="0" y="0"/>
          <a:chExt cx="0" cy="0"/>
        </a:xfrm>
      </p:grpSpPr>
      <p:sp>
        <p:nvSpPr>
          <p:cNvPr id="335" name="Google Shape;335;p51"/>
          <p:cNvSpPr txBox="1"/>
          <p:nvPr>
            <p:ph idx="1" type="subTitle"/>
          </p:nvPr>
        </p:nvSpPr>
        <p:spPr>
          <a:xfrm>
            <a:off x="530850" y="1613575"/>
            <a:ext cx="40410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336" name="Google Shape;336;p51"/>
          <p:cNvSpPr txBox="1"/>
          <p:nvPr>
            <p:ph idx="2" type="body"/>
          </p:nvPr>
        </p:nvSpPr>
        <p:spPr>
          <a:xfrm>
            <a:off x="530850" y="2010475"/>
            <a:ext cx="4041000" cy="25287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337" name="Google Shape;337;p51"/>
          <p:cNvSpPr txBox="1"/>
          <p:nvPr>
            <p:ph type="title"/>
          </p:nvPr>
        </p:nvSpPr>
        <p:spPr>
          <a:xfrm>
            <a:off x="530350" y="301750"/>
            <a:ext cx="40410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38" name="Google Shape;338;p51"/>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39" name="Google Shape;339;p51"/>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40" name="Google Shape;340;p51"/>
          <p:cNvSpPr/>
          <p:nvPr/>
        </p:nvSpPr>
        <p:spPr>
          <a:xfrm flipH="1">
            <a:off x="8126700" y="304800"/>
            <a:ext cx="1017300" cy="4550100"/>
          </a:xfrm>
          <a:prstGeom prst="rect">
            <a:avLst/>
          </a:prstGeom>
          <a:solidFill>
            <a:srgbClr val="E05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Minimal with image">
  <p:cSld name="CUSTOM_1">
    <p:spTree>
      <p:nvGrpSpPr>
        <p:cNvPr id="33" name="Shape 33"/>
        <p:cNvGrpSpPr/>
        <p:nvPr/>
      </p:nvGrpSpPr>
      <p:grpSpPr>
        <a:xfrm>
          <a:off x="0" y="0"/>
          <a:ext cx="0" cy="0"/>
          <a:chOff x="0" y="0"/>
          <a:chExt cx="0" cy="0"/>
        </a:xfrm>
      </p:grpSpPr>
      <p:sp>
        <p:nvSpPr>
          <p:cNvPr id="34" name="Google Shape;34;p6"/>
          <p:cNvSpPr txBox="1"/>
          <p:nvPr>
            <p:ph idx="1" type="subTitle"/>
          </p:nvPr>
        </p:nvSpPr>
        <p:spPr>
          <a:xfrm>
            <a:off x="530828" y="1537375"/>
            <a:ext cx="43833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400"/>
              <a:buFont typeface="Poppins SemiBold"/>
              <a:buNone/>
              <a:defRPr sz="14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35" name="Google Shape;35;p6"/>
          <p:cNvSpPr txBox="1"/>
          <p:nvPr>
            <p:ph type="title"/>
          </p:nvPr>
        </p:nvSpPr>
        <p:spPr>
          <a:xfrm>
            <a:off x="530350" y="301750"/>
            <a:ext cx="4383300" cy="4995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6" name="Google Shape;36;p6"/>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7" name="Google Shape;37;p6"/>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6"/>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txBox="1"/>
          <p:nvPr>
            <p:ph idx="2" type="body"/>
          </p:nvPr>
        </p:nvSpPr>
        <p:spPr>
          <a:xfrm>
            <a:off x="530828" y="1930975"/>
            <a:ext cx="4383300" cy="24516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Large Text – Stat or Quote">
  <p:cSld name="TITLE_ONLY_1_1_1_1">
    <p:spTree>
      <p:nvGrpSpPr>
        <p:cNvPr id="341" name="Shape 341"/>
        <p:cNvGrpSpPr/>
        <p:nvPr/>
      </p:nvGrpSpPr>
      <p:grpSpPr>
        <a:xfrm>
          <a:off x="0" y="0"/>
          <a:ext cx="0" cy="0"/>
          <a:chOff x="0" y="0"/>
          <a:chExt cx="0" cy="0"/>
        </a:xfrm>
      </p:grpSpPr>
      <p:sp>
        <p:nvSpPr>
          <p:cNvPr id="342" name="Google Shape;342;p52"/>
          <p:cNvSpPr txBox="1"/>
          <p:nvPr>
            <p:ph idx="1" type="body"/>
          </p:nvPr>
        </p:nvSpPr>
        <p:spPr>
          <a:xfrm>
            <a:off x="530850" y="1425900"/>
            <a:ext cx="4041000" cy="2870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sp>
        <p:nvSpPr>
          <p:cNvPr id="343" name="Google Shape;343;p52"/>
          <p:cNvSpPr txBox="1"/>
          <p:nvPr>
            <p:ph type="title"/>
          </p:nvPr>
        </p:nvSpPr>
        <p:spPr>
          <a:xfrm>
            <a:off x="530350" y="301750"/>
            <a:ext cx="4041000" cy="705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44" name="Google Shape;344;p52"/>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2"/>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46" name="Google Shape;346;p52"/>
          <p:cNvSpPr/>
          <p:nvPr/>
        </p:nvSpPr>
        <p:spPr>
          <a:xfrm flipH="1">
            <a:off x="8126700" y="304800"/>
            <a:ext cx="1017300" cy="4550100"/>
          </a:xfrm>
          <a:prstGeom prst="rect">
            <a:avLst/>
          </a:prstGeom>
          <a:solidFill>
            <a:srgbClr val="E05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 name="Shape 347"/>
        <p:cNvGrpSpPr/>
        <p:nvPr/>
      </p:nvGrpSpPr>
      <p:grpSpPr>
        <a:xfrm>
          <a:off x="0" y="0"/>
          <a:ext cx="0" cy="0"/>
          <a:chOff x="0" y="0"/>
          <a:chExt cx="0" cy="0"/>
        </a:xfrm>
      </p:grpSpPr>
      <p:sp>
        <p:nvSpPr>
          <p:cNvPr id="348" name="Google Shape;348;p53"/>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53"/>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photo - large text">
  <p:cSld name="BLANK_2">
    <p:spTree>
      <p:nvGrpSpPr>
        <p:cNvPr id="350" name="Shape 350"/>
        <p:cNvGrpSpPr/>
        <p:nvPr/>
      </p:nvGrpSpPr>
      <p:grpSpPr>
        <a:xfrm>
          <a:off x="0" y="0"/>
          <a:ext cx="0" cy="0"/>
          <a:chOff x="0" y="0"/>
          <a:chExt cx="0" cy="0"/>
        </a:xfrm>
      </p:grpSpPr>
      <p:sp>
        <p:nvSpPr>
          <p:cNvPr id="351" name="Google Shape;351;p54"/>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52" name="Google Shape;352;p54"/>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53" name="Google Shape;353;p54"/>
          <p:cNvSpPr/>
          <p:nvPr/>
        </p:nvSpPr>
        <p:spPr>
          <a:xfrm>
            <a:off x="0" y="0"/>
            <a:ext cx="9144000" cy="34824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4"/>
          <p:cNvSpPr txBox="1"/>
          <p:nvPr>
            <p:ph type="title"/>
          </p:nvPr>
        </p:nvSpPr>
        <p:spPr>
          <a:xfrm>
            <a:off x="530850" y="589350"/>
            <a:ext cx="2808300" cy="2472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photo - large text 1">
  <p:cSld name="BLANK_2_1">
    <p:spTree>
      <p:nvGrpSpPr>
        <p:cNvPr id="355" name="Shape 355"/>
        <p:cNvGrpSpPr/>
        <p:nvPr/>
      </p:nvGrpSpPr>
      <p:grpSpPr>
        <a:xfrm>
          <a:off x="0" y="0"/>
          <a:ext cx="0" cy="0"/>
          <a:chOff x="0" y="0"/>
          <a:chExt cx="0" cy="0"/>
        </a:xfrm>
      </p:grpSpPr>
      <p:sp>
        <p:nvSpPr>
          <p:cNvPr id="356" name="Google Shape;356;p55"/>
          <p:cNvSpPr/>
          <p:nvPr/>
        </p:nvSpPr>
        <p:spPr>
          <a:xfrm>
            <a:off x="305600" y="296700"/>
            <a:ext cx="8533500" cy="45501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5"/>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59" name="Google Shape;359;p55"/>
          <p:cNvSpPr txBox="1"/>
          <p:nvPr>
            <p:ph type="title"/>
          </p:nvPr>
        </p:nvSpPr>
        <p:spPr>
          <a:xfrm>
            <a:off x="804550" y="1411650"/>
            <a:ext cx="2808300" cy="24726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large text">
  <p:cSld name="BLANK_2_1_1">
    <p:spTree>
      <p:nvGrpSpPr>
        <p:cNvPr id="360" name="Shape 360"/>
        <p:cNvGrpSpPr/>
        <p:nvPr/>
      </p:nvGrpSpPr>
      <p:grpSpPr>
        <a:xfrm>
          <a:off x="0" y="0"/>
          <a:ext cx="0" cy="0"/>
          <a:chOff x="0" y="0"/>
          <a:chExt cx="0" cy="0"/>
        </a:xfrm>
      </p:grpSpPr>
      <p:sp>
        <p:nvSpPr>
          <p:cNvPr id="361" name="Google Shape;361;p56"/>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62" name="Google Shape;362;p56"/>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63" name="Google Shape;363;p56"/>
          <p:cNvSpPr/>
          <p:nvPr/>
        </p:nvSpPr>
        <p:spPr>
          <a:xfrm flipH="1">
            <a:off x="4946100" y="304800"/>
            <a:ext cx="4197900" cy="44715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6"/>
          <p:cNvSpPr txBox="1"/>
          <p:nvPr>
            <p:ph idx="1" type="subTitle"/>
          </p:nvPr>
        </p:nvSpPr>
        <p:spPr>
          <a:xfrm>
            <a:off x="530675" y="1445725"/>
            <a:ext cx="35679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400"/>
              <a:buFont typeface="Poppins SemiBold"/>
              <a:buNone/>
              <a:defRPr sz="1400">
                <a:solidFill>
                  <a:srgbClr val="007D8C"/>
                </a:solidFill>
                <a:latin typeface="Poppins SemiBold"/>
                <a:ea typeface="Poppins SemiBold"/>
                <a:cs typeface="Poppins SemiBold"/>
                <a:sym typeface="Poppins SemiBold"/>
              </a:defRPr>
            </a:lvl1pPr>
            <a:lvl2pPr lvl="1" rtl="0">
              <a:spcBef>
                <a:spcPts val="0"/>
              </a:spcBef>
              <a:spcAft>
                <a:spcPts val="0"/>
              </a:spcAft>
              <a:buSzPts val="1400"/>
              <a:buNone/>
              <a:defRPr sz="1400"/>
            </a:lvl2pPr>
            <a:lvl3pPr lvl="2" rtl="0">
              <a:spcBef>
                <a:spcPts val="1600"/>
              </a:spcBef>
              <a:spcAft>
                <a:spcPts val="0"/>
              </a:spcAft>
              <a:buSzPts val="1400"/>
              <a:buNone/>
              <a:defRPr sz="1400"/>
            </a:lvl3pPr>
            <a:lvl4pPr lvl="3" rtl="0">
              <a:spcBef>
                <a:spcPts val="1600"/>
              </a:spcBef>
              <a:spcAft>
                <a:spcPts val="0"/>
              </a:spcAft>
              <a:buSzPts val="1400"/>
              <a:buNone/>
              <a:defRPr sz="1400"/>
            </a:lvl4pPr>
            <a:lvl5pPr lvl="4" rtl="0">
              <a:spcBef>
                <a:spcPts val="1600"/>
              </a:spcBef>
              <a:spcAft>
                <a:spcPts val="0"/>
              </a:spcAft>
              <a:buSzPts val="1400"/>
              <a:buNone/>
              <a:defRPr sz="1400"/>
            </a:lvl5pPr>
            <a:lvl6pPr lvl="5" rtl="0">
              <a:spcBef>
                <a:spcPts val="1600"/>
              </a:spcBef>
              <a:spcAft>
                <a:spcPts val="0"/>
              </a:spcAft>
              <a:buSzPts val="1400"/>
              <a:buNone/>
              <a:defRPr sz="1400"/>
            </a:lvl6pPr>
            <a:lvl7pPr lvl="6" rtl="0">
              <a:spcBef>
                <a:spcPts val="1600"/>
              </a:spcBef>
              <a:spcAft>
                <a:spcPts val="0"/>
              </a:spcAft>
              <a:buSzPts val="1400"/>
              <a:buNone/>
              <a:defRPr sz="1400"/>
            </a:lvl7pPr>
            <a:lvl8pPr lvl="7" rtl="0">
              <a:spcBef>
                <a:spcPts val="1600"/>
              </a:spcBef>
              <a:spcAft>
                <a:spcPts val="0"/>
              </a:spcAft>
              <a:buSzPts val="1400"/>
              <a:buNone/>
              <a:defRPr sz="1400"/>
            </a:lvl8pPr>
            <a:lvl9pPr lvl="8" rtl="0">
              <a:spcBef>
                <a:spcPts val="1600"/>
              </a:spcBef>
              <a:spcAft>
                <a:spcPts val="1600"/>
              </a:spcAft>
              <a:buSzPts val="1400"/>
              <a:buNone/>
              <a:defRPr sz="1400"/>
            </a:lvl9pPr>
          </a:lstStyle>
          <a:p/>
        </p:txBody>
      </p:sp>
      <p:sp>
        <p:nvSpPr>
          <p:cNvPr id="365" name="Google Shape;365;p56"/>
          <p:cNvSpPr txBox="1"/>
          <p:nvPr>
            <p:ph idx="2" type="body"/>
          </p:nvPr>
        </p:nvSpPr>
        <p:spPr>
          <a:xfrm>
            <a:off x="530675" y="1918375"/>
            <a:ext cx="4000500" cy="25251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sz="1200"/>
            </a:lvl1pPr>
            <a:lvl2pPr indent="-304800" lvl="1" marL="914400" rtl="0">
              <a:lnSpc>
                <a:spcPct val="150000"/>
              </a:lnSpc>
              <a:spcBef>
                <a:spcPts val="0"/>
              </a:spcBef>
              <a:spcAft>
                <a:spcPts val="0"/>
              </a:spcAft>
              <a:buSzPts val="1200"/>
              <a:buAutoNum type="alphaLcPeriod"/>
              <a:defRPr sz="1200"/>
            </a:lvl2pPr>
            <a:lvl3pPr indent="-304800" lvl="2" marL="1371600" rtl="0">
              <a:lnSpc>
                <a:spcPct val="150000"/>
              </a:lnSpc>
              <a:spcBef>
                <a:spcPts val="0"/>
              </a:spcBef>
              <a:spcAft>
                <a:spcPts val="0"/>
              </a:spcAft>
              <a:buSzPts val="1200"/>
              <a:buAutoNum type="romanLcPeriod"/>
              <a:defRPr sz="1200"/>
            </a:lvl3pPr>
            <a:lvl4pPr indent="-304800" lvl="3" marL="1828800" rtl="0">
              <a:lnSpc>
                <a:spcPct val="150000"/>
              </a:lnSpc>
              <a:spcBef>
                <a:spcPts val="0"/>
              </a:spcBef>
              <a:spcAft>
                <a:spcPts val="0"/>
              </a:spcAft>
              <a:buSzPts val="1200"/>
              <a:buAutoNum type="arabicPeriod"/>
              <a:defRPr sz="1200"/>
            </a:lvl4pPr>
            <a:lvl5pPr indent="-304800" lvl="4" marL="2286000" rtl="0">
              <a:lnSpc>
                <a:spcPct val="150000"/>
              </a:lnSpc>
              <a:spcBef>
                <a:spcPts val="0"/>
              </a:spcBef>
              <a:spcAft>
                <a:spcPts val="0"/>
              </a:spcAft>
              <a:buSzPts val="1200"/>
              <a:buAutoNum type="alphaLcPeriod"/>
              <a:defRPr sz="1200"/>
            </a:lvl5pPr>
            <a:lvl6pPr indent="-304800" lvl="5" marL="2743200" rtl="0">
              <a:lnSpc>
                <a:spcPct val="150000"/>
              </a:lnSpc>
              <a:spcBef>
                <a:spcPts val="0"/>
              </a:spcBef>
              <a:spcAft>
                <a:spcPts val="0"/>
              </a:spcAft>
              <a:buSzPts val="1200"/>
              <a:buAutoNum type="romanLcPeriod"/>
              <a:defRPr sz="1200"/>
            </a:lvl6pPr>
            <a:lvl7pPr indent="-304800" lvl="6" marL="3200400" rtl="0">
              <a:lnSpc>
                <a:spcPct val="150000"/>
              </a:lnSpc>
              <a:spcBef>
                <a:spcPts val="0"/>
              </a:spcBef>
              <a:spcAft>
                <a:spcPts val="0"/>
              </a:spcAft>
              <a:buSzPts val="1200"/>
              <a:buAutoNum type="arabicPeriod"/>
              <a:defRPr sz="1200"/>
            </a:lvl7pPr>
            <a:lvl8pPr indent="-304800" lvl="7" marL="3657600" rtl="0">
              <a:lnSpc>
                <a:spcPct val="150000"/>
              </a:lnSpc>
              <a:spcBef>
                <a:spcPts val="0"/>
              </a:spcBef>
              <a:spcAft>
                <a:spcPts val="0"/>
              </a:spcAft>
              <a:buSzPts val="1200"/>
              <a:buAutoNum type="alphaLcPeriod"/>
              <a:defRPr sz="1200"/>
            </a:lvl8pPr>
            <a:lvl9pPr indent="-304800" lvl="8" marL="4114800" rtl="0">
              <a:lnSpc>
                <a:spcPct val="150000"/>
              </a:lnSpc>
              <a:spcBef>
                <a:spcPts val="0"/>
              </a:spcBef>
              <a:spcAft>
                <a:spcPts val="0"/>
              </a:spcAft>
              <a:buSzPts val="1200"/>
              <a:buAutoNum type="romanLcPeriod"/>
              <a:defRPr sz="12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Shapes">
  <p:cSld name="BLANK_1">
    <p:spTree>
      <p:nvGrpSpPr>
        <p:cNvPr id="366" name="Shape 366"/>
        <p:cNvGrpSpPr/>
        <p:nvPr/>
      </p:nvGrpSpPr>
      <p:grpSpPr>
        <a:xfrm>
          <a:off x="0" y="0"/>
          <a:ext cx="0" cy="0"/>
          <a:chOff x="0" y="0"/>
          <a:chExt cx="0" cy="0"/>
        </a:xfrm>
      </p:grpSpPr>
      <p:sp>
        <p:nvSpPr>
          <p:cNvPr id="367" name="Google Shape;367;p57"/>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57"/>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69" name="Google Shape;369;p57"/>
          <p:cNvSpPr/>
          <p:nvPr/>
        </p:nvSpPr>
        <p:spPr>
          <a:xfrm flipH="1">
            <a:off x="8126700" y="304800"/>
            <a:ext cx="10173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with photo">
  <p:cSld name="BLANK_1_2">
    <p:spTree>
      <p:nvGrpSpPr>
        <p:cNvPr id="370" name="Shape 370"/>
        <p:cNvGrpSpPr/>
        <p:nvPr/>
      </p:nvGrpSpPr>
      <p:grpSpPr>
        <a:xfrm>
          <a:off x="0" y="0"/>
          <a:ext cx="0" cy="0"/>
          <a:chOff x="0" y="0"/>
          <a:chExt cx="0" cy="0"/>
        </a:xfrm>
      </p:grpSpPr>
      <p:sp>
        <p:nvSpPr>
          <p:cNvPr id="371" name="Google Shape;371;p58"/>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72" name="Google Shape;372;p58"/>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73" name="Google Shape;373;p58"/>
          <p:cNvSpPr/>
          <p:nvPr/>
        </p:nvSpPr>
        <p:spPr>
          <a:xfrm>
            <a:off x="305600" y="3264125"/>
            <a:ext cx="8533500" cy="15639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with text">
  <p:cSld name="BLANK_1_2_1">
    <p:spTree>
      <p:nvGrpSpPr>
        <p:cNvPr id="374" name="Shape 374"/>
        <p:cNvGrpSpPr/>
        <p:nvPr/>
      </p:nvGrpSpPr>
      <p:grpSpPr>
        <a:xfrm>
          <a:off x="0" y="0"/>
          <a:ext cx="0" cy="0"/>
          <a:chOff x="0" y="0"/>
          <a:chExt cx="0" cy="0"/>
        </a:xfrm>
      </p:grpSpPr>
      <p:sp>
        <p:nvSpPr>
          <p:cNvPr id="375" name="Google Shape;375;p59"/>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76" name="Google Shape;376;p59"/>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77" name="Google Shape;377;p59"/>
          <p:cNvSpPr/>
          <p:nvPr/>
        </p:nvSpPr>
        <p:spPr>
          <a:xfrm>
            <a:off x="305600" y="0"/>
            <a:ext cx="8533500" cy="1563900"/>
          </a:xfrm>
          <a:prstGeom prst="rect">
            <a:avLst/>
          </a:prstGeom>
          <a:solidFill>
            <a:srgbClr val="88CE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9"/>
          <p:cNvSpPr txBox="1"/>
          <p:nvPr>
            <p:ph type="title"/>
          </p:nvPr>
        </p:nvSpPr>
        <p:spPr>
          <a:xfrm>
            <a:off x="475525" y="1784650"/>
            <a:ext cx="7673100" cy="4671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1">
    <p:spTree>
      <p:nvGrpSpPr>
        <p:cNvPr id="379" name="Shape 379"/>
        <p:cNvGrpSpPr/>
        <p:nvPr/>
      </p:nvGrpSpPr>
      <p:grpSpPr>
        <a:xfrm>
          <a:off x="0" y="0"/>
          <a:ext cx="0" cy="0"/>
          <a:chOff x="0" y="0"/>
          <a:chExt cx="0" cy="0"/>
        </a:xfrm>
      </p:grpSpPr>
      <p:sp>
        <p:nvSpPr>
          <p:cNvPr id="380" name="Google Shape;380;p60"/>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81" name="Google Shape;381;p60"/>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82" name="Google Shape;382;p60"/>
          <p:cNvSpPr/>
          <p:nvPr/>
        </p:nvSpPr>
        <p:spPr>
          <a:xfrm flipH="1">
            <a:off x="50" y="304800"/>
            <a:ext cx="33264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Journey">
  <p:cSld name="BLANK_1_1_1">
    <p:spTree>
      <p:nvGrpSpPr>
        <p:cNvPr id="383" name="Shape 383"/>
        <p:cNvGrpSpPr/>
        <p:nvPr/>
      </p:nvGrpSpPr>
      <p:grpSpPr>
        <a:xfrm>
          <a:off x="0" y="0"/>
          <a:ext cx="0" cy="0"/>
          <a:chOff x="0" y="0"/>
          <a:chExt cx="0" cy="0"/>
        </a:xfrm>
      </p:grpSpPr>
      <p:sp>
        <p:nvSpPr>
          <p:cNvPr id="384" name="Google Shape;384;p61"/>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61"/>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386" name="Google Shape;386;p61"/>
          <p:cNvSpPr/>
          <p:nvPr/>
        </p:nvSpPr>
        <p:spPr>
          <a:xfrm flipH="1">
            <a:off x="-75" y="304800"/>
            <a:ext cx="1936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1"/>
          <p:cNvSpPr txBox="1"/>
          <p:nvPr>
            <p:ph type="title"/>
          </p:nvPr>
        </p:nvSpPr>
        <p:spPr>
          <a:xfrm>
            <a:off x="2162475" y="301750"/>
            <a:ext cx="6610200" cy="7974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Minimal with image 1">
  <p:cSld name="CUSTOM_1_1">
    <p:spTree>
      <p:nvGrpSpPr>
        <p:cNvPr id="40" name="Shape 40"/>
        <p:cNvGrpSpPr/>
        <p:nvPr/>
      </p:nvGrpSpPr>
      <p:grpSpPr>
        <a:xfrm>
          <a:off x="0" y="0"/>
          <a:ext cx="0" cy="0"/>
          <a:chOff x="0" y="0"/>
          <a:chExt cx="0" cy="0"/>
        </a:xfrm>
      </p:grpSpPr>
      <p:sp>
        <p:nvSpPr>
          <p:cNvPr id="41" name="Google Shape;41;p7"/>
          <p:cNvSpPr txBox="1"/>
          <p:nvPr>
            <p:ph idx="1" type="subTitle"/>
          </p:nvPr>
        </p:nvSpPr>
        <p:spPr>
          <a:xfrm>
            <a:off x="530673" y="1537375"/>
            <a:ext cx="4383600" cy="30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42" name="Google Shape;42;p7"/>
          <p:cNvSpPr txBox="1"/>
          <p:nvPr>
            <p:ph type="title"/>
          </p:nvPr>
        </p:nvSpPr>
        <p:spPr>
          <a:xfrm>
            <a:off x="530350" y="301750"/>
            <a:ext cx="4383600" cy="499500"/>
          </a:xfrm>
          <a:prstGeom prst="rect">
            <a:avLst/>
          </a:prstGeom>
        </p:spPr>
        <p:txBody>
          <a:bodyPr anchorCtr="0" anchor="t"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3" name="Google Shape;43;p7"/>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
        <p:nvSpPr>
          <p:cNvPr id="44" name="Google Shape;44;p7"/>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7"/>
          <p:cNvSpPr/>
          <p:nvPr/>
        </p:nvSpPr>
        <p:spPr>
          <a:xfrm flipH="1">
            <a:off x="8126700" y="304800"/>
            <a:ext cx="1017300" cy="4550100"/>
          </a:xfrm>
          <a:prstGeom prst="rect">
            <a:avLst/>
          </a:prstGeom>
          <a:solidFill>
            <a:srgbClr val="E05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txBox="1"/>
          <p:nvPr>
            <p:ph idx="2" type="body"/>
          </p:nvPr>
        </p:nvSpPr>
        <p:spPr>
          <a:xfrm>
            <a:off x="530673" y="1930975"/>
            <a:ext cx="4383600" cy="24516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SzPts val="1200"/>
              <a:buAutoNum type="arabicPeriod"/>
              <a:defRPr/>
            </a:lvl1pPr>
            <a:lvl2pPr indent="-304800" lvl="1" marL="914400" rtl="0">
              <a:lnSpc>
                <a:spcPct val="150000"/>
              </a:lnSpc>
              <a:spcBef>
                <a:spcPts val="0"/>
              </a:spcBef>
              <a:spcAft>
                <a:spcPts val="0"/>
              </a:spcAft>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_1">
    <p:spTree>
      <p:nvGrpSpPr>
        <p:cNvPr id="388" name="Shape 388"/>
        <p:cNvGrpSpPr/>
        <p:nvPr/>
      </p:nvGrpSpPr>
      <p:grpSpPr>
        <a:xfrm>
          <a:off x="0" y="0"/>
          <a:ext cx="0" cy="0"/>
          <a:chOff x="0" y="0"/>
          <a:chExt cx="0" cy="0"/>
        </a:xfrm>
      </p:grpSpPr>
      <p:sp>
        <p:nvSpPr>
          <p:cNvPr id="389" name="Google Shape;389;p62"/>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62"/>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 only 1">
    <p:spTree>
      <p:nvGrpSpPr>
        <p:cNvPr id="391" name="Shape 391"/>
        <p:cNvGrpSpPr/>
        <p:nvPr/>
      </p:nvGrpSpPr>
      <p:grpSpPr>
        <a:xfrm>
          <a:off x="0" y="0"/>
          <a:ext cx="0" cy="0"/>
          <a:chOff x="0" y="0"/>
          <a:chExt cx="0" cy="0"/>
        </a:xfrm>
      </p:grpSpPr>
      <p:sp>
        <p:nvSpPr>
          <p:cNvPr id="392" name="Google Shape;392;p63"/>
          <p:cNvSpPr/>
          <p:nvPr/>
        </p:nvSpPr>
        <p:spPr>
          <a:xfrm>
            <a:off x="1191" y="1191"/>
            <a:ext cx="1200" cy="1200"/>
          </a:xfrm>
          <a:prstGeom prst="rect">
            <a:avLst/>
          </a:prstGeom>
          <a:solidFill>
            <a:srgbClr val="FFFFFF"/>
          </a:solidFill>
          <a:ln>
            <a:noFill/>
          </a:ln>
        </p:spPr>
      </p:sp>
      <p:sp>
        <p:nvSpPr>
          <p:cNvPr id="393" name="Google Shape;393;p63"/>
          <p:cNvSpPr/>
          <p:nvPr/>
        </p:nvSpPr>
        <p:spPr>
          <a:xfrm>
            <a:off x="1191" y="1191"/>
            <a:ext cx="1200" cy="1200"/>
          </a:xfrm>
          <a:prstGeom prst="rect">
            <a:avLst/>
          </a:prstGeom>
          <a:noFill/>
          <a:ln>
            <a:noFill/>
          </a:ln>
        </p:spPr>
        <p:txBody>
          <a:bodyPr anchorCtr="0" anchor="ctr" bIns="71100" lIns="71100" spcFirstLastPara="1" rIns="71100" wrap="square" tIns="711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394" name="Google Shape;394;p63"/>
          <p:cNvSpPr/>
          <p:nvPr/>
        </p:nvSpPr>
        <p:spPr>
          <a:xfrm>
            <a:off x="1588" y="1428"/>
            <a:ext cx="1500" cy="1500"/>
          </a:xfrm>
          <a:prstGeom prst="rect">
            <a:avLst/>
          </a:prstGeom>
          <a:solidFill>
            <a:srgbClr val="FFFFFF"/>
          </a:solidFill>
          <a:ln>
            <a:noFill/>
          </a:ln>
        </p:spPr>
        <p:txBody>
          <a:bodyPr anchorCtr="0" anchor="ctr" bIns="71100" lIns="71100" spcFirstLastPara="1" rIns="71100" wrap="square" tIns="711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395" name="Google Shape;395;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CUSTOM_3">
    <p:spTree>
      <p:nvGrpSpPr>
        <p:cNvPr id="396" name="Shape 396"/>
        <p:cNvGrpSpPr/>
        <p:nvPr/>
      </p:nvGrpSpPr>
      <p:grpSpPr>
        <a:xfrm>
          <a:off x="0" y="0"/>
          <a:ext cx="0" cy="0"/>
          <a:chOff x="0" y="0"/>
          <a:chExt cx="0" cy="0"/>
        </a:xfrm>
      </p:grpSpPr>
      <p:sp>
        <p:nvSpPr>
          <p:cNvPr id="397" name="Google Shape;397;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398" name="Shape 398"/>
        <p:cNvGrpSpPr/>
        <p:nvPr/>
      </p:nvGrpSpPr>
      <p:grpSpPr>
        <a:xfrm>
          <a:off x="0" y="0"/>
          <a:ext cx="0" cy="0"/>
          <a:chOff x="0" y="0"/>
          <a:chExt cx="0" cy="0"/>
        </a:xfrm>
      </p:grpSpPr>
      <p:sp>
        <p:nvSpPr>
          <p:cNvPr id="399" name="Google Shape;399;p65"/>
          <p:cNvSpPr/>
          <p:nvPr>
            <p:ph idx="2" type="pic"/>
          </p:nvPr>
        </p:nvSpPr>
        <p:spPr>
          <a:xfrm>
            <a:off x="5943600" y="0"/>
            <a:ext cx="3200400" cy="36456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00" name="Google Shape;400;p65"/>
          <p:cNvSpPr/>
          <p:nvPr>
            <p:ph idx="3" type="pic"/>
          </p:nvPr>
        </p:nvSpPr>
        <p:spPr>
          <a:xfrm>
            <a:off x="4289258" y="2030159"/>
            <a:ext cx="2424300" cy="2761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01" name="Google Shape;401;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402" name="Shape 402"/>
        <p:cNvGrpSpPr/>
        <p:nvPr/>
      </p:nvGrpSpPr>
      <p:grpSpPr>
        <a:xfrm>
          <a:off x="0" y="0"/>
          <a:ext cx="0" cy="0"/>
          <a:chOff x="0" y="0"/>
          <a:chExt cx="0" cy="0"/>
        </a:xfrm>
      </p:grpSpPr>
      <p:sp>
        <p:nvSpPr>
          <p:cNvPr id="403" name="Google Shape;40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404" name="Shape 404"/>
        <p:cNvGrpSpPr/>
        <p:nvPr/>
      </p:nvGrpSpPr>
      <p:grpSpPr>
        <a:xfrm>
          <a:off x="0" y="0"/>
          <a:ext cx="0" cy="0"/>
          <a:chOff x="0" y="0"/>
          <a:chExt cx="0" cy="0"/>
        </a:xfrm>
      </p:grpSpPr>
      <p:sp>
        <p:nvSpPr>
          <p:cNvPr id="405" name="Google Shape;405;p67"/>
          <p:cNvSpPr/>
          <p:nvPr>
            <p:ph idx="2" type="pic"/>
          </p:nvPr>
        </p:nvSpPr>
        <p:spPr>
          <a:xfrm>
            <a:off x="3814010" y="773599"/>
            <a:ext cx="4526100" cy="35964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06" name="Google Shape;40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07" name="Shape 407"/>
        <p:cNvGrpSpPr/>
        <p:nvPr/>
      </p:nvGrpSpPr>
      <p:grpSpPr>
        <a:xfrm>
          <a:off x="0" y="0"/>
          <a:ext cx="0" cy="0"/>
          <a:chOff x="0" y="0"/>
          <a:chExt cx="0" cy="0"/>
        </a:xfrm>
      </p:grpSpPr>
      <p:sp>
        <p:nvSpPr>
          <p:cNvPr id="408" name="Google Shape;408;p68"/>
          <p:cNvSpPr/>
          <p:nvPr>
            <p:ph idx="2" type="pic"/>
          </p:nvPr>
        </p:nvSpPr>
        <p:spPr>
          <a:xfrm>
            <a:off x="1" y="0"/>
            <a:ext cx="4572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09" name="Google Shape;409;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4">
    <p:spTree>
      <p:nvGrpSpPr>
        <p:cNvPr id="410" name="Shape 410"/>
        <p:cNvGrpSpPr/>
        <p:nvPr/>
      </p:nvGrpSpPr>
      <p:grpSpPr>
        <a:xfrm>
          <a:off x="0" y="0"/>
          <a:ext cx="0" cy="0"/>
          <a:chOff x="0" y="0"/>
          <a:chExt cx="0" cy="0"/>
        </a:xfrm>
      </p:grpSpPr>
      <p:sp>
        <p:nvSpPr>
          <p:cNvPr id="411" name="Google Shape;411;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2" name="Google Shape;412;p69"/>
          <p:cNvSpPr txBox="1"/>
          <p:nvPr>
            <p:ph idx="2" type="sldNum"/>
          </p:nvPr>
        </p:nvSpPr>
        <p:spPr>
          <a:xfrm>
            <a:off x="7338908" y="4436857"/>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13" name="Google Shape;413;p69"/>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ed">
  <p:cSld name="TITLE_AND_BODY_1">
    <p:spTree>
      <p:nvGrpSpPr>
        <p:cNvPr id="414" name="Shape 414"/>
        <p:cNvGrpSpPr/>
        <p:nvPr/>
      </p:nvGrpSpPr>
      <p:grpSpPr>
        <a:xfrm>
          <a:off x="0" y="0"/>
          <a:ext cx="0" cy="0"/>
          <a:chOff x="0" y="0"/>
          <a:chExt cx="0" cy="0"/>
        </a:xfrm>
      </p:grpSpPr>
      <p:grpSp>
        <p:nvGrpSpPr>
          <p:cNvPr id="415" name="Google Shape;415;p70"/>
          <p:cNvGrpSpPr/>
          <p:nvPr/>
        </p:nvGrpSpPr>
        <p:grpSpPr>
          <a:xfrm>
            <a:off x="-15024" y="-20053"/>
            <a:ext cx="9194100" cy="459300"/>
            <a:chOff x="0" y="0"/>
            <a:chExt cx="9194100" cy="459300"/>
          </a:xfrm>
        </p:grpSpPr>
        <p:sp>
          <p:nvSpPr>
            <p:cNvPr id="416" name="Google Shape;416;p70"/>
            <p:cNvSpPr/>
            <p:nvPr/>
          </p:nvSpPr>
          <p:spPr>
            <a:xfrm>
              <a:off x="0" y="0"/>
              <a:ext cx="9194100" cy="459300"/>
            </a:xfrm>
            <a:prstGeom prst="rect">
              <a:avLst/>
            </a:prstGeom>
            <a:solidFill>
              <a:srgbClr val="D641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17" name="Google Shape;417;p70"/>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0"/>
            <p:cNvSpPr/>
            <p:nvPr/>
          </p:nvSpPr>
          <p:spPr>
            <a:xfrm>
              <a:off x="0" y="0"/>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20" name="Google Shape;420;p70"/>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421" name="Google Shape;421;p70"/>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p:cSld name="TITLE_AND_BODY_2">
    <p:spTree>
      <p:nvGrpSpPr>
        <p:cNvPr id="422" name="Shape 422"/>
        <p:cNvGrpSpPr/>
        <p:nvPr/>
      </p:nvGrpSpPr>
      <p:grpSpPr>
        <a:xfrm>
          <a:off x="0" y="0"/>
          <a:ext cx="0" cy="0"/>
          <a:chOff x="0" y="0"/>
          <a:chExt cx="0" cy="0"/>
        </a:xfrm>
      </p:grpSpPr>
      <p:sp>
        <p:nvSpPr>
          <p:cNvPr id="423" name="Google Shape;423;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24" name="Google Shape;424;p71"/>
          <p:cNvGrpSpPr/>
          <p:nvPr/>
        </p:nvGrpSpPr>
        <p:grpSpPr>
          <a:xfrm>
            <a:off x="-10026" y="-20053"/>
            <a:ext cx="9194100" cy="459300"/>
            <a:chOff x="0" y="0"/>
            <a:chExt cx="9194100" cy="459300"/>
          </a:xfrm>
        </p:grpSpPr>
        <p:sp>
          <p:nvSpPr>
            <p:cNvPr id="425" name="Google Shape;425;p71"/>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26" name="Google Shape;426;p71"/>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71"/>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71"/>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429" name="Google Shape;429;p71"/>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Logo - 1" type="secHead">
  <p:cSld name="SECTION_HEADER">
    <p:spTree>
      <p:nvGrpSpPr>
        <p:cNvPr id="47" name="Shape 47"/>
        <p:cNvGrpSpPr/>
        <p:nvPr/>
      </p:nvGrpSpPr>
      <p:grpSpPr>
        <a:xfrm>
          <a:off x="0" y="0"/>
          <a:ext cx="0" cy="0"/>
          <a:chOff x="0" y="0"/>
          <a:chExt cx="0" cy="0"/>
        </a:xfrm>
      </p:grpSpPr>
      <p:sp>
        <p:nvSpPr>
          <p:cNvPr id="48" name="Google Shape;48;p8"/>
          <p:cNvSpPr/>
          <p:nvPr/>
        </p:nvSpPr>
        <p:spPr>
          <a:xfrm>
            <a:off x="305600" y="296700"/>
            <a:ext cx="8533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a:off x="0" y="2150850"/>
            <a:ext cx="678300" cy="4314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8"/>
          <p:cNvPicPr preferRelativeResize="0"/>
          <p:nvPr/>
        </p:nvPicPr>
        <p:blipFill>
          <a:blip r:embed="rId2">
            <a:alphaModFix/>
          </a:blip>
          <a:stretch>
            <a:fillRect/>
          </a:stretch>
        </p:blipFill>
        <p:spPr>
          <a:xfrm>
            <a:off x="191963" y="2247750"/>
            <a:ext cx="308925" cy="237600"/>
          </a:xfrm>
          <a:prstGeom prst="rect">
            <a:avLst/>
          </a:prstGeom>
          <a:noFill/>
          <a:ln>
            <a:noFill/>
          </a:ln>
        </p:spPr>
      </p:pic>
      <p:sp>
        <p:nvSpPr>
          <p:cNvPr id="51" name="Google Shape;51;p8"/>
          <p:cNvSpPr txBox="1"/>
          <p:nvPr>
            <p:ph type="title"/>
          </p:nvPr>
        </p:nvSpPr>
        <p:spPr>
          <a:xfrm>
            <a:off x="818200" y="2150850"/>
            <a:ext cx="7478400" cy="431400"/>
          </a:xfrm>
          <a:prstGeom prst="rect">
            <a:avLst/>
          </a:prstGeom>
        </p:spPr>
        <p:txBody>
          <a:bodyPr anchorCtr="0" anchor="ctr" bIns="0" lIns="0" spcFirstLastPara="1" rIns="0" wrap="square" tIns="0">
            <a:noAutofit/>
          </a:bodyPr>
          <a:lstStyle>
            <a:lvl1pPr lvl="0">
              <a:spcBef>
                <a:spcPts val="0"/>
              </a:spcBef>
              <a:spcAft>
                <a:spcPts val="0"/>
              </a:spcAft>
              <a:buClr>
                <a:srgbClr val="FFFFFF"/>
              </a:buClr>
              <a:buSzPts val="18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2" name="Google Shape;52;p8"/>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8"/>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1">
  <p:cSld name="TITLE_AND_BODY_3">
    <p:spTree>
      <p:nvGrpSpPr>
        <p:cNvPr id="430" name="Shape 430"/>
        <p:cNvGrpSpPr/>
        <p:nvPr/>
      </p:nvGrpSpPr>
      <p:grpSpPr>
        <a:xfrm>
          <a:off x="0" y="0"/>
          <a:ext cx="0" cy="0"/>
          <a:chOff x="0" y="0"/>
          <a:chExt cx="0" cy="0"/>
        </a:xfrm>
      </p:grpSpPr>
      <p:sp>
        <p:nvSpPr>
          <p:cNvPr id="431" name="Google Shape;43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32" name="Google Shape;432;p72"/>
          <p:cNvGrpSpPr/>
          <p:nvPr/>
        </p:nvGrpSpPr>
        <p:grpSpPr>
          <a:xfrm>
            <a:off x="-10026" y="-20053"/>
            <a:ext cx="9194100" cy="459300"/>
            <a:chOff x="0" y="0"/>
            <a:chExt cx="9194100" cy="459300"/>
          </a:xfrm>
        </p:grpSpPr>
        <p:sp>
          <p:nvSpPr>
            <p:cNvPr id="433" name="Google Shape;433;p72"/>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34" name="Google Shape;434;p72"/>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72"/>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72"/>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437" name="Google Shape;437;p72"/>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2">
  <p:cSld name="TITLE_AND_BODY_4">
    <p:spTree>
      <p:nvGrpSpPr>
        <p:cNvPr id="438" name="Shape 438"/>
        <p:cNvGrpSpPr/>
        <p:nvPr/>
      </p:nvGrpSpPr>
      <p:grpSpPr>
        <a:xfrm>
          <a:off x="0" y="0"/>
          <a:ext cx="0" cy="0"/>
          <a:chOff x="0" y="0"/>
          <a:chExt cx="0" cy="0"/>
        </a:xfrm>
      </p:grpSpPr>
      <p:sp>
        <p:nvSpPr>
          <p:cNvPr id="439" name="Google Shape;439;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40" name="Google Shape;440;p73"/>
          <p:cNvGrpSpPr/>
          <p:nvPr/>
        </p:nvGrpSpPr>
        <p:grpSpPr>
          <a:xfrm>
            <a:off x="-10026" y="-20053"/>
            <a:ext cx="9194100" cy="459300"/>
            <a:chOff x="0" y="0"/>
            <a:chExt cx="9194100" cy="459300"/>
          </a:xfrm>
        </p:grpSpPr>
        <p:sp>
          <p:nvSpPr>
            <p:cNvPr id="441" name="Google Shape;441;p73"/>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42" name="Google Shape;442;p73"/>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73"/>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73"/>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445" name="Google Shape;445;p73"/>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3">
  <p:cSld name="TITLE_AND_BODY_5">
    <p:spTree>
      <p:nvGrpSpPr>
        <p:cNvPr id="446" name="Shape 446"/>
        <p:cNvGrpSpPr/>
        <p:nvPr/>
      </p:nvGrpSpPr>
      <p:grpSpPr>
        <a:xfrm>
          <a:off x="0" y="0"/>
          <a:ext cx="0" cy="0"/>
          <a:chOff x="0" y="0"/>
          <a:chExt cx="0" cy="0"/>
        </a:xfrm>
      </p:grpSpPr>
      <p:sp>
        <p:nvSpPr>
          <p:cNvPr id="447" name="Google Shape;447;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48" name="Google Shape;448;p74"/>
          <p:cNvGrpSpPr/>
          <p:nvPr/>
        </p:nvGrpSpPr>
        <p:grpSpPr>
          <a:xfrm>
            <a:off x="-10026" y="-20053"/>
            <a:ext cx="9194100" cy="459300"/>
            <a:chOff x="0" y="0"/>
            <a:chExt cx="9194100" cy="459300"/>
          </a:xfrm>
        </p:grpSpPr>
        <p:sp>
          <p:nvSpPr>
            <p:cNvPr id="449" name="Google Shape;449;p74"/>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50" name="Google Shape;450;p74"/>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74"/>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74"/>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453" name="Google Shape;453;p74"/>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4">
  <p:cSld name="TITLE_AND_BODY_6">
    <p:spTree>
      <p:nvGrpSpPr>
        <p:cNvPr id="454" name="Shape 454"/>
        <p:cNvGrpSpPr/>
        <p:nvPr/>
      </p:nvGrpSpPr>
      <p:grpSpPr>
        <a:xfrm>
          <a:off x="0" y="0"/>
          <a:ext cx="0" cy="0"/>
          <a:chOff x="0" y="0"/>
          <a:chExt cx="0" cy="0"/>
        </a:xfrm>
      </p:grpSpPr>
      <p:sp>
        <p:nvSpPr>
          <p:cNvPr id="455" name="Google Shape;455;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56" name="Google Shape;456;p75"/>
          <p:cNvGrpSpPr/>
          <p:nvPr/>
        </p:nvGrpSpPr>
        <p:grpSpPr>
          <a:xfrm>
            <a:off x="-10026" y="-20053"/>
            <a:ext cx="9194100" cy="459300"/>
            <a:chOff x="0" y="0"/>
            <a:chExt cx="9194100" cy="459300"/>
          </a:xfrm>
        </p:grpSpPr>
        <p:sp>
          <p:nvSpPr>
            <p:cNvPr id="457" name="Google Shape;457;p75"/>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58" name="Google Shape;458;p75"/>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75"/>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75"/>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461" name="Google Shape;461;p75"/>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5">
  <p:cSld name="TITLE_AND_BODY_7">
    <p:spTree>
      <p:nvGrpSpPr>
        <p:cNvPr id="462" name="Shape 462"/>
        <p:cNvGrpSpPr/>
        <p:nvPr/>
      </p:nvGrpSpPr>
      <p:grpSpPr>
        <a:xfrm>
          <a:off x="0" y="0"/>
          <a:ext cx="0" cy="0"/>
          <a:chOff x="0" y="0"/>
          <a:chExt cx="0" cy="0"/>
        </a:xfrm>
      </p:grpSpPr>
      <p:sp>
        <p:nvSpPr>
          <p:cNvPr id="463" name="Google Shape;463;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64" name="Google Shape;464;p76"/>
          <p:cNvGrpSpPr/>
          <p:nvPr/>
        </p:nvGrpSpPr>
        <p:grpSpPr>
          <a:xfrm>
            <a:off x="-10026" y="-20053"/>
            <a:ext cx="9194100" cy="459300"/>
            <a:chOff x="0" y="0"/>
            <a:chExt cx="9194100" cy="459300"/>
          </a:xfrm>
        </p:grpSpPr>
        <p:sp>
          <p:nvSpPr>
            <p:cNvPr id="465" name="Google Shape;465;p76"/>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66" name="Google Shape;466;p76"/>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76"/>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76"/>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469" name="Google Shape;469;p76"/>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6">
  <p:cSld name="TITLE_AND_BODY_8">
    <p:spTree>
      <p:nvGrpSpPr>
        <p:cNvPr id="470" name="Shape 470"/>
        <p:cNvGrpSpPr/>
        <p:nvPr/>
      </p:nvGrpSpPr>
      <p:grpSpPr>
        <a:xfrm>
          <a:off x="0" y="0"/>
          <a:ext cx="0" cy="0"/>
          <a:chOff x="0" y="0"/>
          <a:chExt cx="0" cy="0"/>
        </a:xfrm>
      </p:grpSpPr>
      <p:sp>
        <p:nvSpPr>
          <p:cNvPr id="471" name="Google Shape;471;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72" name="Google Shape;472;p77"/>
          <p:cNvGrpSpPr/>
          <p:nvPr/>
        </p:nvGrpSpPr>
        <p:grpSpPr>
          <a:xfrm>
            <a:off x="-10026" y="-20053"/>
            <a:ext cx="9194100" cy="459300"/>
            <a:chOff x="0" y="0"/>
            <a:chExt cx="9194100" cy="459300"/>
          </a:xfrm>
        </p:grpSpPr>
        <p:sp>
          <p:nvSpPr>
            <p:cNvPr id="473" name="Google Shape;473;p77"/>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74" name="Google Shape;474;p77"/>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77"/>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77"/>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477" name="Google Shape;477;p77"/>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Logo">
  <p:cSld name="CUSTOM_5">
    <p:spTree>
      <p:nvGrpSpPr>
        <p:cNvPr id="478" name="Shape 478"/>
        <p:cNvGrpSpPr/>
        <p:nvPr/>
      </p:nvGrpSpPr>
      <p:grpSpPr>
        <a:xfrm>
          <a:off x="0" y="0"/>
          <a:ext cx="0" cy="0"/>
          <a:chOff x="0" y="0"/>
          <a:chExt cx="0" cy="0"/>
        </a:xfrm>
      </p:grpSpPr>
      <p:sp>
        <p:nvSpPr>
          <p:cNvPr id="479" name="Google Shape;479;p78"/>
          <p:cNvSpPr/>
          <p:nvPr/>
        </p:nvSpPr>
        <p:spPr>
          <a:xfrm>
            <a:off x="305600" y="296700"/>
            <a:ext cx="8533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8"/>
          <p:cNvSpPr/>
          <p:nvPr/>
        </p:nvSpPr>
        <p:spPr>
          <a:xfrm>
            <a:off x="0" y="2150850"/>
            <a:ext cx="678300" cy="4314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78"/>
          <p:cNvPicPr preferRelativeResize="0"/>
          <p:nvPr/>
        </p:nvPicPr>
        <p:blipFill>
          <a:blip r:embed="rId2">
            <a:alphaModFix/>
          </a:blip>
          <a:stretch>
            <a:fillRect/>
          </a:stretch>
        </p:blipFill>
        <p:spPr>
          <a:xfrm>
            <a:off x="191963" y="2247750"/>
            <a:ext cx="308925" cy="237600"/>
          </a:xfrm>
          <a:prstGeom prst="rect">
            <a:avLst/>
          </a:prstGeom>
          <a:noFill/>
          <a:ln>
            <a:noFill/>
          </a:ln>
        </p:spPr>
      </p:pic>
      <p:sp>
        <p:nvSpPr>
          <p:cNvPr id="482" name="Google Shape;482;p78"/>
          <p:cNvSpPr txBox="1"/>
          <p:nvPr>
            <p:ph type="title"/>
          </p:nvPr>
        </p:nvSpPr>
        <p:spPr>
          <a:xfrm>
            <a:off x="800175" y="2136900"/>
            <a:ext cx="4324500" cy="4593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2200"/>
              <a:buFont typeface="Poppins SemiBold"/>
              <a:buNone/>
              <a:defRPr sz="2200">
                <a:solidFill>
                  <a:srgbClr val="FFFFFF"/>
                </a:solidFill>
                <a:latin typeface="Poppins SemiBold"/>
                <a:ea typeface="Poppins SemiBold"/>
                <a:cs typeface="Poppins SemiBold"/>
                <a:sym typeface="Poppins SemiBold"/>
              </a:defRPr>
            </a:lvl1pPr>
            <a:lvl2pPr lvl="1" rtl="0">
              <a:spcBef>
                <a:spcPts val="0"/>
              </a:spcBef>
              <a:spcAft>
                <a:spcPts val="0"/>
              </a:spcAft>
              <a:buClr>
                <a:srgbClr val="FFFFFF"/>
              </a:buClr>
              <a:buSzPts val="1800"/>
              <a:buNone/>
              <a:defRPr>
                <a:solidFill>
                  <a:srgbClr val="FFFFFF"/>
                </a:solidFill>
              </a:defRPr>
            </a:lvl2pPr>
            <a:lvl3pPr lvl="2" rtl="0">
              <a:spcBef>
                <a:spcPts val="0"/>
              </a:spcBef>
              <a:spcAft>
                <a:spcPts val="0"/>
              </a:spcAft>
              <a:buClr>
                <a:srgbClr val="FFFFFF"/>
              </a:buClr>
              <a:buSzPts val="1800"/>
              <a:buNone/>
              <a:defRPr>
                <a:solidFill>
                  <a:srgbClr val="FFFFFF"/>
                </a:solidFill>
              </a:defRPr>
            </a:lvl3pPr>
            <a:lvl4pPr lvl="3" rtl="0">
              <a:spcBef>
                <a:spcPts val="0"/>
              </a:spcBef>
              <a:spcAft>
                <a:spcPts val="0"/>
              </a:spcAft>
              <a:buClr>
                <a:srgbClr val="FFFFFF"/>
              </a:buClr>
              <a:buSzPts val="1800"/>
              <a:buNone/>
              <a:defRPr>
                <a:solidFill>
                  <a:srgbClr val="FFFFFF"/>
                </a:solidFill>
              </a:defRPr>
            </a:lvl4pPr>
            <a:lvl5pPr lvl="4" rtl="0">
              <a:spcBef>
                <a:spcPts val="0"/>
              </a:spcBef>
              <a:spcAft>
                <a:spcPts val="0"/>
              </a:spcAft>
              <a:buClr>
                <a:srgbClr val="FFFFFF"/>
              </a:buClr>
              <a:buSzPts val="1800"/>
              <a:buNone/>
              <a:defRPr>
                <a:solidFill>
                  <a:srgbClr val="FFFFFF"/>
                </a:solidFill>
              </a:defRPr>
            </a:lvl5pPr>
            <a:lvl6pPr lvl="5" rtl="0">
              <a:spcBef>
                <a:spcPts val="0"/>
              </a:spcBef>
              <a:spcAft>
                <a:spcPts val="0"/>
              </a:spcAft>
              <a:buClr>
                <a:srgbClr val="FFFFFF"/>
              </a:buClr>
              <a:buSzPts val="1800"/>
              <a:buNone/>
              <a:defRPr>
                <a:solidFill>
                  <a:srgbClr val="FFFFFF"/>
                </a:solidFill>
              </a:defRPr>
            </a:lvl6pPr>
            <a:lvl7pPr lvl="6" rtl="0">
              <a:spcBef>
                <a:spcPts val="0"/>
              </a:spcBef>
              <a:spcAft>
                <a:spcPts val="0"/>
              </a:spcAft>
              <a:buClr>
                <a:srgbClr val="FFFFFF"/>
              </a:buClr>
              <a:buSzPts val="1800"/>
              <a:buNone/>
              <a:defRPr>
                <a:solidFill>
                  <a:srgbClr val="FFFFFF"/>
                </a:solidFill>
              </a:defRPr>
            </a:lvl7pPr>
            <a:lvl8pPr lvl="7" rtl="0">
              <a:spcBef>
                <a:spcPts val="0"/>
              </a:spcBef>
              <a:spcAft>
                <a:spcPts val="0"/>
              </a:spcAft>
              <a:buClr>
                <a:srgbClr val="FFFFFF"/>
              </a:buClr>
              <a:buSzPts val="1800"/>
              <a:buNone/>
              <a:defRPr>
                <a:solidFill>
                  <a:srgbClr val="FFFFFF"/>
                </a:solidFill>
              </a:defRPr>
            </a:lvl8pPr>
            <a:lvl9pPr lvl="8" rtl="0">
              <a:spcBef>
                <a:spcPts val="0"/>
              </a:spcBef>
              <a:spcAft>
                <a:spcPts val="0"/>
              </a:spcAft>
              <a:buClr>
                <a:srgbClr val="FFFFFF"/>
              </a:buClr>
              <a:buSzPts val="1800"/>
              <a:buNone/>
              <a:defRPr>
                <a:solidFill>
                  <a:srgbClr val="FFFFFF"/>
                </a:solidFill>
              </a:defRPr>
            </a:lvl9pPr>
          </a:lstStyle>
          <a:p/>
        </p:txBody>
      </p:sp>
      <p:sp>
        <p:nvSpPr>
          <p:cNvPr id="483" name="Google Shape;483;p78"/>
          <p:cNvSpPr/>
          <p:nvPr/>
        </p:nvSpPr>
        <p:spPr>
          <a:xfrm flipH="1">
            <a:off x="3370400" y="2094894"/>
            <a:ext cx="5468700" cy="2751900"/>
          </a:xfrm>
          <a:prstGeom prst="rtTriangle">
            <a:avLst/>
          </a:prstGeom>
          <a:solidFill>
            <a:srgbClr val="007D8C">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7">
  <p:cSld name="TITLE_AND_BODY_9">
    <p:spTree>
      <p:nvGrpSpPr>
        <p:cNvPr id="485" name="Shape 485"/>
        <p:cNvGrpSpPr/>
        <p:nvPr/>
      </p:nvGrpSpPr>
      <p:grpSpPr>
        <a:xfrm>
          <a:off x="0" y="0"/>
          <a:ext cx="0" cy="0"/>
          <a:chOff x="0" y="0"/>
          <a:chExt cx="0" cy="0"/>
        </a:xfrm>
      </p:grpSpPr>
      <p:sp>
        <p:nvSpPr>
          <p:cNvPr id="486" name="Google Shape;486;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87" name="Google Shape;487;p79"/>
          <p:cNvGrpSpPr/>
          <p:nvPr/>
        </p:nvGrpSpPr>
        <p:grpSpPr>
          <a:xfrm>
            <a:off x="-10026" y="-20053"/>
            <a:ext cx="9194100" cy="459300"/>
            <a:chOff x="0" y="0"/>
            <a:chExt cx="9194100" cy="459300"/>
          </a:xfrm>
        </p:grpSpPr>
        <p:sp>
          <p:nvSpPr>
            <p:cNvPr id="488" name="Google Shape;488;p79"/>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89" name="Google Shape;489;p79"/>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79"/>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79"/>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492" name="Google Shape;492;p79"/>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8">
  <p:cSld name="TITLE_AND_BODY_10">
    <p:spTree>
      <p:nvGrpSpPr>
        <p:cNvPr id="493" name="Shape 493"/>
        <p:cNvGrpSpPr/>
        <p:nvPr/>
      </p:nvGrpSpPr>
      <p:grpSpPr>
        <a:xfrm>
          <a:off x="0" y="0"/>
          <a:ext cx="0" cy="0"/>
          <a:chOff x="0" y="0"/>
          <a:chExt cx="0" cy="0"/>
        </a:xfrm>
      </p:grpSpPr>
      <p:sp>
        <p:nvSpPr>
          <p:cNvPr id="494" name="Google Shape;494;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95" name="Google Shape;495;p80"/>
          <p:cNvGrpSpPr/>
          <p:nvPr/>
        </p:nvGrpSpPr>
        <p:grpSpPr>
          <a:xfrm>
            <a:off x="-10026" y="-20053"/>
            <a:ext cx="9194100" cy="459300"/>
            <a:chOff x="0" y="0"/>
            <a:chExt cx="9194100" cy="459300"/>
          </a:xfrm>
        </p:grpSpPr>
        <p:sp>
          <p:nvSpPr>
            <p:cNvPr id="496" name="Google Shape;496;p80"/>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497" name="Google Shape;497;p80"/>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80"/>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80"/>
          <p:cNvPicPr preferRelativeResize="0"/>
          <p:nvPr/>
        </p:nvPicPr>
        <p:blipFill>
          <a:blip r:embed="rId2">
            <a:alphaModFix/>
          </a:blip>
          <a:stretch>
            <a:fillRect/>
          </a:stretch>
        </p:blipFill>
        <p:spPr>
          <a:xfrm>
            <a:off x="8349824" y="73160"/>
            <a:ext cx="338833" cy="2728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9">
  <p:cSld name="TITLE_AND_BODY_11">
    <p:spTree>
      <p:nvGrpSpPr>
        <p:cNvPr id="500" name="Shape 500"/>
        <p:cNvGrpSpPr/>
        <p:nvPr/>
      </p:nvGrpSpPr>
      <p:grpSpPr>
        <a:xfrm>
          <a:off x="0" y="0"/>
          <a:ext cx="0" cy="0"/>
          <a:chOff x="0" y="0"/>
          <a:chExt cx="0" cy="0"/>
        </a:xfrm>
      </p:grpSpPr>
      <p:sp>
        <p:nvSpPr>
          <p:cNvPr id="501" name="Google Shape;501;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02" name="Google Shape;502;p81"/>
          <p:cNvGrpSpPr/>
          <p:nvPr/>
        </p:nvGrpSpPr>
        <p:grpSpPr>
          <a:xfrm>
            <a:off x="-10026" y="-20053"/>
            <a:ext cx="9194100" cy="459300"/>
            <a:chOff x="0" y="0"/>
            <a:chExt cx="9194100" cy="459300"/>
          </a:xfrm>
        </p:grpSpPr>
        <p:sp>
          <p:nvSpPr>
            <p:cNvPr id="503" name="Google Shape;503;p81"/>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504" name="Google Shape;504;p81"/>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81"/>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81"/>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507" name="Google Shape;507;p81"/>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1">
  <p:cSld name="SECTION_HEADER_1_1">
    <p:spTree>
      <p:nvGrpSpPr>
        <p:cNvPr id="54" name="Shape 54"/>
        <p:cNvGrpSpPr/>
        <p:nvPr/>
      </p:nvGrpSpPr>
      <p:grpSpPr>
        <a:xfrm>
          <a:off x="0" y="0"/>
          <a:ext cx="0" cy="0"/>
          <a:chOff x="0" y="0"/>
          <a:chExt cx="0" cy="0"/>
        </a:xfrm>
      </p:grpSpPr>
      <p:sp>
        <p:nvSpPr>
          <p:cNvPr id="55" name="Google Shape;55;p9"/>
          <p:cNvSpPr/>
          <p:nvPr/>
        </p:nvSpPr>
        <p:spPr>
          <a:xfrm>
            <a:off x="305600" y="296700"/>
            <a:ext cx="8533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0" y="2150850"/>
            <a:ext cx="678300" cy="4314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txBox="1"/>
          <p:nvPr>
            <p:ph type="title"/>
          </p:nvPr>
        </p:nvSpPr>
        <p:spPr>
          <a:xfrm>
            <a:off x="818200" y="2150850"/>
            <a:ext cx="7478400" cy="4314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18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9"/>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9"/>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D64128"/>
        </a:solidFill>
      </p:bgPr>
    </p:bg>
    <p:spTree>
      <p:nvGrpSpPr>
        <p:cNvPr id="508" name="Shape 508"/>
        <p:cNvGrpSpPr/>
        <p:nvPr/>
      </p:nvGrpSpPr>
      <p:grpSpPr>
        <a:xfrm>
          <a:off x="0" y="0"/>
          <a:ext cx="0" cy="0"/>
          <a:chOff x="0" y="0"/>
          <a:chExt cx="0" cy="0"/>
        </a:xfrm>
      </p:grpSpPr>
      <p:sp>
        <p:nvSpPr>
          <p:cNvPr id="509" name="Google Shape;509;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10" name="Google Shape;510;p82"/>
          <p:cNvGrpSpPr/>
          <p:nvPr/>
        </p:nvGrpSpPr>
        <p:grpSpPr>
          <a:xfrm>
            <a:off x="-50225" y="-31074"/>
            <a:ext cx="5668584" cy="5205658"/>
            <a:chOff x="0" y="-18100"/>
            <a:chExt cx="5085300" cy="5148000"/>
          </a:xfrm>
        </p:grpSpPr>
        <p:sp>
          <p:nvSpPr>
            <p:cNvPr id="511" name="Google Shape;511;p82"/>
            <p:cNvSpPr/>
            <p:nvPr/>
          </p:nvSpPr>
          <p:spPr>
            <a:xfrm>
              <a:off x="0" y="-18100"/>
              <a:ext cx="5085300" cy="5143500"/>
            </a:xfrm>
            <a:prstGeom prst="parallelogram">
              <a:avLst>
                <a:gd fmla="val 40312"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2"/>
            <p:cNvSpPr/>
            <p:nvPr/>
          </p:nvSpPr>
          <p:spPr>
            <a:xfrm flipH="1" rot="10800000">
              <a:off x="10425" y="-18100"/>
              <a:ext cx="2201700" cy="5148000"/>
            </a:xfrm>
            <a:prstGeom prst="rtTriangle">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82"/>
          <p:cNvSpPr/>
          <p:nvPr/>
        </p:nvSpPr>
        <p:spPr>
          <a:xfrm>
            <a:off x="457200" y="457201"/>
            <a:ext cx="8229600" cy="422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514" name="Google Shape;514;p82"/>
          <p:cNvSpPr txBox="1"/>
          <p:nvPr>
            <p:ph type="title"/>
          </p:nvPr>
        </p:nvSpPr>
        <p:spPr>
          <a:xfrm>
            <a:off x="600063" y="663013"/>
            <a:ext cx="4368000" cy="459300"/>
          </a:xfrm>
          <a:prstGeom prst="rect">
            <a:avLst/>
          </a:prstGeom>
        </p:spPr>
        <p:txBody>
          <a:bodyPr anchorCtr="0" anchor="t" bIns="0" lIns="0" spcFirstLastPara="1" rIns="0" wrap="square" tIns="0">
            <a:noAutofit/>
          </a:bodyPr>
          <a:lstStyle>
            <a:lvl1pPr lvl="0" rtl="0">
              <a:spcBef>
                <a:spcPts val="0"/>
              </a:spcBef>
              <a:spcAft>
                <a:spcPts val="0"/>
              </a:spcAft>
              <a:buClr>
                <a:srgbClr val="063348"/>
              </a:buClr>
              <a:buSzPts val="2200"/>
              <a:buFont typeface="Poppins SemiBold"/>
              <a:buNone/>
              <a:defRPr sz="2200">
                <a:solidFill>
                  <a:srgbClr val="063348"/>
                </a:solidFill>
                <a:latin typeface="Poppins SemiBold"/>
                <a:ea typeface="Poppins SemiBold"/>
                <a:cs typeface="Poppins SemiBold"/>
                <a:sym typeface="Poppins SemiBold"/>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15" name="Google Shape;515;p82"/>
          <p:cNvSpPr txBox="1"/>
          <p:nvPr>
            <p:ph idx="1" type="subTitle"/>
          </p:nvPr>
        </p:nvSpPr>
        <p:spPr>
          <a:xfrm>
            <a:off x="600063" y="1122313"/>
            <a:ext cx="4368000" cy="340800"/>
          </a:xfrm>
          <a:prstGeom prst="rect">
            <a:avLst/>
          </a:prstGeom>
        </p:spPr>
        <p:txBody>
          <a:bodyPr anchorCtr="0" anchor="t" bIns="0" lIns="0" spcFirstLastPara="1" rIns="0" wrap="square" tIns="0">
            <a:noAutofit/>
          </a:bodyPr>
          <a:lstStyle>
            <a:lvl1pPr lvl="0" rtl="0">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516" name="Google Shape;516;p82"/>
          <p:cNvSpPr txBox="1"/>
          <p:nvPr>
            <p:ph idx="2" type="body"/>
          </p:nvPr>
        </p:nvSpPr>
        <p:spPr>
          <a:xfrm>
            <a:off x="600063" y="1624188"/>
            <a:ext cx="4368000" cy="28563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1pPr>
            <a:lvl2pPr indent="-304800" lvl="1" marL="9144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2pPr>
            <a:lvl3pPr indent="-304800" lvl="2" marL="13716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3pPr>
            <a:lvl4pPr indent="-304800" lvl="3" marL="18288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4pPr>
            <a:lvl5pPr indent="-304800" lvl="4" marL="22860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5pPr>
            <a:lvl6pPr indent="-304800" lvl="5" marL="27432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6pPr>
            <a:lvl7pPr indent="-304800" lvl="6" marL="32004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7pPr>
            <a:lvl8pPr indent="-304800" lvl="7" marL="36576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8pPr>
            <a:lvl9pPr indent="-304800" lvl="8" marL="4114800" rtl="0">
              <a:lnSpc>
                <a:spcPct val="150000"/>
              </a:lnSpc>
              <a:spcBef>
                <a:spcPts val="1600"/>
              </a:spcBef>
              <a:spcAft>
                <a:spcPts val="1600"/>
              </a:spcAft>
              <a:buClr>
                <a:srgbClr val="595959"/>
              </a:buClr>
              <a:buSzPts val="1200"/>
              <a:buFont typeface="Nunito Sans"/>
              <a:buChar char="■"/>
              <a:defRPr sz="1200">
                <a:solidFill>
                  <a:srgbClr val="595959"/>
                </a:solidFill>
                <a:latin typeface="Nunito Sans"/>
                <a:ea typeface="Nunito Sans"/>
                <a:cs typeface="Nunito Sans"/>
                <a:sym typeface="Nunito Sa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10">
  <p:cSld name="TITLE_AND_BODY_12">
    <p:spTree>
      <p:nvGrpSpPr>
        <p:cNvPr id="517" name="Shape 517"/>
        <p:cNvGrpSpPr/>
        <p:nvPr/>
      </p:nvGrpSpPr>
      <p:grpSpPr>
        <a:xfrm>
          <a:off x="0" y="0"/>
          <a:ext cx="0" cy="0"/>
          <a:chOff x="0" y="0"/>
          <a:chExt cx="0" cy="0"/>
        </a:xfrm>
      </p:grpSpPr>
      <p:sp>
        <p:nvSpPr>
          <p:cNvPr id="518" name="Google Shape;518;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19" name="Google Shape;519;p83"/>
          <p:cNvGrpSpPr/>
          <p:nvPr/>
        </p:nvGrpSpPr>
        <p:grpSpPr>
          <a:xfrm>
            <a:off x="-10026" y="-20053"/>
            <a:ext cx="9194100" cy="459300"/>
            <a:chOff x="0" y="0"/>
            <a:chExt cx="9194100" cy="459300"/>
          </a:xfrm>
        </p:grpSpPr>
        <p:sp>
          <p:nvSpPr>
            <p:cNvPr id="520" name="Google Shape;520;p83"/>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521" name="Google Shape;521;p83"/>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83"/>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83"/>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524" name="Google Shape;524;p83"/>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11">
  <p:cSld name="TITLE_AND_BODY_13">
    <p:spTree>
      <p:nvGrpSpPr>
        <p:cNvPr id="525" name="Shape 525"/>
        <p:cNvGrpSpPr/>
        <p:nvPr/>
      </p:nvGrpSpPr>
      <p:grpSpPr>
        <a:xfrm>
          <a:off x="0" y="0"/>
          <a:ext cx="0" cy="0"/>
          <a:chOff x="0" y="0"/>
          <a:chExt cx="0" cy="0"/>
        </a:xfrm>
      </p:grpSpPr>
      <p:sp>
        <p:nvSpPr>
          <p:cNvPr id="526" name="Google Shape;526;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27" name="Google Shape;527;p84"/>
          <p:cNvGrpSpPr/>
          <p:nvPr/>
        </p:nvGrpSpPr>
        <p:grpSpPr>
          <a:xfrm>
            <a:off x="-10026" y="-20053"/>
            <a:ext cx="9194100" cy="459300"/>
            <a:chOff x="0" y="0"/>
            <a:chExt cx="9194100" cy="459300"/>
          </a:xfrm>
        </p:grpSpPr>
        <p:sp>
          <p:nvSpPr>
            <p:cNvPr id="528" name="Google Shape;528;p84"/>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529" name="Google Shape;529;p84"/>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84"/>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84"/>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532" name="Google Shape;532;p84"/>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Logo 1">
  <p:cSld name="CUSTOM_6">
    <p:spTree>
      <p:nvGrpSpPr>
        <p:cNvPr id="533" name="Shape 533"/>
        <p:cNvGrpSpPr/>
        <p:nvPr/>
      </p:nvGrpSpPr>
      <p:grpSpPr>
        <a:xfrm>
          <a:off x="0" y="0"/>
          <a:ext cx="0" cy="0"/>
          <a:chOff x="0" y="0"/>
          <a:chExt cx="0" cy="0"/>
        </a:xfrm>
      </p:grpSpPr>
      <p:sp>
        <p:nvSpPr>
          <p:cNvPr id="534" name="Google Shape;534;p85"/>
          <p:cNvSpPr/>
          <p:nvPr/>
        </p:nvSpPr>
        <p:spPr>
          <a:xfrm>
            <a:off x="305600" y="296700"/>
            <a:ext cx="8533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a:off x="0" y="2150850"/>
            <a:ext cx="678300" cy="4314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85"/>
          <p:cNvPicPr preferRelativeResize="0"/>
          <p:nvPr/>
        </p:nvPicPr>
        <p:blipFill>
          <a:blip r:embed="rId2">
            <a:alphaModFix/>
          </a:blip>
          <a:stretch>
            <a:fillRect/>
          </a:stretch>
        </p:blipFill>
        <p:spPr>
          <a:xfrm>
            <a:off x="191963" y="2247750"/>
            <a:ext cx="308925" cy="237600"/>
          </a:xfrm>
          <a:prstGeom prst="rect">
            <a:avLst/>
          </a:prstGeom>
          <a:noFill/>
          <a:ln>
            <a:noFill/>
          </a:ln>
        </p:spPr>
      </p:pic>
      <p:sp>
        <p:nvSpPr>
          <p:cNvPr id="537" name="Google Shape;537;p85"/>
          <p:cNvSpPr txBox="1"/>
          <p:nvPr>
            <p:ph type="title"/>
          </p:nvPr>
        </p:nvSpPr>
        <p:spPr>
          <a:xfrm>
            <a:off x="800175" y="2136900"/>
            <a:ext cx="4324500" cy="4593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2200"/>
              <a:buFont typeface="Poppins SemiBold"/>
              <a:buNone/>
              <a:defRPr sz="2200">
                <a:solidFill>
                  <a:srgbClr val="FFFFFF"/>
                </a:solidFill>
                <a:latin typeface="Poppins SemiBold"/>
                <a:ea typeface="Poppins SemiBold"/>
                <a:cs typeface="Poppins SemiBold"/>
                <a:sym typeface="Poppins SemiBold"/>
              </a:defRPr>
            </a:lvl1pPr>
            <a:lvl2pPr lvl="1" rtl="0">
              <a:spcBef>
                <a:spcPts val="0"/>
              </a:spcBef>
              <a:spcAft>
                <a:spcPts val="0"/>
              </a:spcAft>
              <a:buClr>
                <a:srgbClr val="FFFFFF"/>
              </a:buClr>
              <a:buSzPts val="1800"/>
              <a:buNone/>
              <a:defRPr>
                <a:solidFill>
                  <a:srgbClr val="FFFFFF"/>
                </a:solidFill>
              </a:defRPr>
            </a:lvl2pPr>
            <a:lvl3pPr lvl="2" rtl="0">
              <a:spcBef>
                <a:spcPts val="0"/>
              </a:spcBef>
              <a:spcAft>
                <a:spcPts val="0"/>
              </a:spcAft>
              <a:buClr>
                <a:srgbClr val="FFFFFF"/>
              </a:buClr>
              <a:buSzPts val="1800"/>
              <a:buNone/>
              <a:defRPr>
                <a:solidFill>
                  <a:srgbClr val="FFFFFF"/>
                </a:solidFill>
              </a:defRPr>
            </a:lvl3pPr>
            <a:lvl4pPr lvl="3" rtl="0">
              <a:spcBef>
                <a:spcPts val="0"/>
              </a:spcBef>
              <a:spcAft>
                <a:spcPts val="0"/>
              </a:spcAft>
              <a:buClr>
                <a:srgbClr val="FFFFFF"/>
              </a:buClr>
              <a:buSzPts val="1800"/>
              <a:buNone/>
              <a:defRPr>
                <a:solidFill>
                  <a:srgbClr val="FFFFFF"/>
                </a:solidFill>
              </a:defRPr>
            </a:lvl4pPr>
            <a:lvl5pPr lvl="4" rtl="0">
              <a:spcBef>
                <a:spcPts val="0"/>
              </a:spcBef>
              <a:spcAft>
                <a:spcPts val="0"/>
              </a:spcAft>
              <a:buClr>
                <a:srgbClr val="FFFFFF"/>
              </a:buClr>
              <a:buSzPts val="1800"/>
              <a:buNone/>
              <a:defRPr>
                <a:solidFill>
                  <a:srgbClr val="FFFFFF"/>
                </a:solidFill>
              </a:defRPr>
            </a:lvl5pPr>
            <a:lvl6pPr lvl="5" rtl="0">
              <a:spcBef>
                <a:spcPts val="0"/>
              </a:spcBef>
              <a:spcAft>
                <a:spcPts val="0"/>
              </a:spcAft>
              <a:buClr>
                <a:srgbClr val="FFFFFF"/>
              </a:buClr>
              <a:buSzPts val="1800"/>
              <a:buNone/>
              <a:defRPr>
                <a:solidFill>
                  <a:srgbClr val="FFFFFF"/>
                </a:solidFill>
              </a:defRPr>
            </a:lvl6pPr>
            <a:lvl7pPr lvl="6" rtl="0">
              <a:spcBef>
                <a:spcPts val="0"/>
              </a:spcBef>
              <a:spcAft>
                <a:spcPts val="0"/>
              </a:spcAft>
              <a:buClr>
                <a:srgbClr val="FFFFFF"/>
              </a:buClr>
              <a:buSzPts val="1800"/>
              <a:buNone/>
              <a:defRPr>
                <a:solidFill>
                  <a:srgbClr val="FFFFFF"/>
                </a:solidFill>
              </a:defRPr>
            </a:lvl7pPr>
            <a:lvl8pPr lvl="7" rtl="0">
              <a:spcBef>
                <a:spcPts val="0"/>
              </a:spcBef>
              <a:spcAft>
                <a:spcPts val="0"/>
              </a:spcAft>
              <a:buClr>
                <a:srgbClr val="FFFFFF"/>
              </a:buClr>
              <a:buSzPts val="1800"/>
              <a:buNone/>
              <a:defRPr>
                <a:solidFill>
                  <a:srgbClr val="FFFFFF"/>
                </a:solidFill>
              </a:defRPr>
            </a:lvl8pPr>
            <a:lvl9pPr lvl="8" rtl="0">
              <a:spcBef>
                <a:spcPts val="0"/>
              </a:spcBef>
              <a:spcAft>
                <a:spcPts val="0"/>
              </a:spcAft>
              <a:buClr>
                <a:srgbClr val="FFFFFF"/>
              </a:buClr>
              <a:buSzPts val="1800"/>
              <a:buNone/>
              <a:defRPr>
                <a:solidFill>
                  <a:srgbClr val="FFFFFF"/>
                </a:solidFill>
              </a:defRPr>
            </a:lvl9pPr>
          </a:lstStyle>
          <a:p/>
        </p:txBody>
      </p:sp>
      <p:sp>
        <p:nvSpPr>
          <p:cNvPr id="538" name="Google Shape;538;p85"/>
          <p:cNvSpPr/>
          <p:nvPr/>
        </p:nvSpPr>
        <p:spPr>
          <a:xfrm flipH="1">
            <a:off x="3370400" y="2094894"/>
            <a:ext cx="5468700" cy="2751900"/>
          </a:xfrm>
          <a:prstGeom prst="rtTriangle">
            <a:avLst/>
          </a:prstGeom>
          <a:solidFill>
            <a:srgbClr val="007D8C">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Sans"/>
                <a:ea typeface="Nunito Sans"/>
                <a:cs typeface="Nunito Sans"/>
                <a:sym typeface="Nunito Sans"/>
              </a:defRPr>
            </a:lvl1pPr>
            <a:lvl2pPr lvl="1" rtl="0">
              <a:buNone/>
              <a:defRPr sz="1300">
                <a:latin typeface="Nunito Sans"/>
                <a:ea typeface="Nunito Sans"/>
                <a:cs typeface="Nunito Sans"/>
                <a:sym typeface="Nunito Sans"/>
              </a:defRPr>
            </a:lvl2pPr>
            <a:lvl3pPr lvl="2" rtl="0">
              <a:buNone/>
              <a:defRPr sz="1300">
                <a:latin typeface="Nunito Sans"/>
                <a:ea typeface="Nunito Sans"/>
                <a:cs typeface="Nunito Sans"/>
                <a:sym typeface="Nunito Sans"/>
              </a:defRPr>
            </a:lvl3pPr>
            <a:lvl4pPr lvl="3" rtl="0">
              <a:buNone/>
              <a:defRPr sz="1300">
                <a:latin typeface="Nunito Sans"/>
                <a:ea typeface="Nunito Sans"/>
                <a:cs typeface="Nunito Sans"/>
                <a:sym typeface="Nunito Sans"/>
              </a:defRPr>
            </a:lvl4pPr>
            <a:lvl5pPr lvl="4" rtl="0">
              <a:buNone/>
              <a:defRPr sz="1300">
                <a:latin typeface="Nunito Sans"/>
                <a:ea typeface="Nunito Sans"/>
                <a:cs typeface="Nunito Sans"/>
                <a:sym typeface="Nunito Sans"/>
              </a:defRPr>
            </a:lvl5pPr>
            <a:lvl6pPr lvl="5" rtl="0">
              <a:buNone/>
              <a:defRPr sz="1300">
                <a:latin typeface="Nunito Sans"/>
                <a:ea typeface="Nunito Sans"/>
                <a:cs typeface="Nunito Sans"/>
                <a:sym typeface="Nunito Sans"/>
              </a:defRPr>
            </a:lvl6pPr>
            <a:lvl7pPr lvl="6" rtl="0">
              <a:buNone/>
              <a:defRPr sz="1300">
                <a:latin typeface="Nunito Sans"/>
                <a:ea typeface="Nunito Sans"/>
                <a:cs typeface="Nunito Sans"/>
                <a:sym typeface="Nunito Sans"/>
              </a:defRPr>
            </a:lvl7pPr>
            <a:lvl8pPr lvl="7" rtl="0">
              <a:buNone/>
              <a:defRPr sz="1300">
                <a:latin typeface="Nunito Sans"/>
                <a:ea typeface="Nunito Sans"/>
                <a:cs typeface="Nunito Sans"/>
                <a:sym typeface="Nunito Sans"/>
              </a:defRPr>
            </a:lvl8pPr>
            <a:lvl9pPr lvl="8" rtl="0">
              <a:buNone/>
              <a:defRPr sz="1300">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rgbClr val="D64128"/>
        </a:solidFill>
      </p:bgPr>
    </p:bg>
    <p:spTree>
      <p:nvGrpSpPr>
        <p:cNvPr id="540" name="Shape 540"/>
        <p:cNvGrpSpPr/>
        <p:nvPr/>
      </p:nvGrpSpPr>
      <p:grpSpPr>
        <a:xfrm>
          <a:off x="0" y="0"/>
          <a:ext cx="0" cy="0"/>
          <a:chOff x="0" y="0"/>
          <a:chExt cx="0" cy="0"/>
        </a:xfrm>
      </p:grpSpPr>
      <p:sp>
        <p:nvSpPr>
          <p:cNvPr id="541" name="Google Shape;541;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42" name="Google Shape;542;p86"/>
          <p:cNvGrpSpPr/>
          <p:nvPr/>
        </p:nvGrpSpPr>
        <p:grpSpPr>
          <a:xfrm>
            <a:off x="-50225" y="-31074"/>
            <a:ext cx="5668584" cy="5205658"/>
            <a:chOff x="0" y="-18100"/>
            <a:chExt cx="5085300" cy="5148000"/>
          </a:xfrm>
        </p:grpSpPr>
        <p:sp>
          <p:nvSpPr>
            <p:cNvPr id="543" name="Google Shape;543;p86"/>
            <p:cNvSpPr/>
            <p:nvPr/>
          </p:nvSpPr>
          <p:spPr>
            <a:xfrm>
              <a:off x="0" y="-18100"/>
              <a:ext cx="5085300" cy="5143500"/>
            </a:xfrm>
            <a:prstGeom prst="parallelogram">
              <a:avLst>
                <a:gd fmla="val 40312"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flipH="1" rot="10800000">
              <a:off x="10425" y="-18100"/>
              <a:ext cx="2201700" cy="5148000"/>
            </a:xfrm>
            <a:prstGeom prst="rtTriangle">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86"/>
          <p:cNvSpPr/>
          <p:nvPr/>
        </p:nvSpPr>
        <p:spPr>
          <a:xfrm>
            <a:off x="457200" y="457201"/>
            <a:ext cx="8229600" cy="422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546" name="Google Shape;546;p86"/>
          <p:cNvSpPr txBox="1"/>
          <p:nvPr>
            <p:ph type="title"/>
          </p:nvPr>
        </p:nvSpPr>
        <p:spPr>
          <a:xfrm>
            <a:off x="600063" y="663013"/>
            <a:ext cx="4368000" cy="459300"/>
          </a:xfrm>
          <a:prstGeom prst="rect">
            <a:avLst/>
          </a:prstGeom>
        </p:spPr>
        <p:txBody>
          <a:bodyPr anchorCtr="0" anchor="t" bIns="0" lIns="0" spcFirstLastPara="1" rIns="0" wrap="square" tIns="0">
            <a:noAutofit/>
          </a:bodyPr>
          <a:lstStyle>
            <a:lvl1pPr lvl="0" rtl="0">
              <a:spcBef>
                <a:spcPts val="0"/>
              </a:spcBef>
              <a:spcAft>
                <a:spcPts val="0"/>
              </a:spcAft>
              <a:buClr>
                <a:srgbClr val="063348"/>
              </a:buClr>
              <a:buSzPts val="2200"/>
              <a:buFont typeface="Poppins SemiBold"/>
              <a:buNone/>
              <a:defRPr sz="2200">
                <a:solidFill>
                  <a:srgbClr val="063348"/>
                </a:solidFill>
                <a:latin typeface="Poppins SemiBold"/>
                <a:ea typeface="Poppins SemiBold"/>
                <a:cs typeface="Poppins SemiBold"/>
                <a:sym typeface="Poppins SemiBold"/>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47" name="Google Shape;547;p86"/>
          <p:cNvSpPr txBox="1"/>
          <p:nvPr>
            <p:ph idx="1" type="subTitle"/>
          </p:nvPr>
        </p:nvSpPr>
        <p:spPr>
          <a:xfrm>
            <a:off x="600063" y="1122313"/>
            <a:ext cx="4368000" cy="340800"/>
          </a:xfrm>
          <a:prstGeom prst="rect">
            <a:avLst/>
          </a:prstGeom>
        </p:spPr>
        <p:txBody>
          <a:bodyPr anchorCtr="0" anchor="t" bIns="0" lIns="0" spcFirstLastPara="1" rIns="0" wrap="square" tIns="0">
            <a:noAutofit/>
          </a:bodyPr>
          <a:lstStyle>
            <a:lvl1pPr lvl="0" rtl="0">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548" name="Google Shape;548;p86"/>
          <p:cNvSpPr txBox="1"/>
          <p:nvPr>
            <p:ph idx="2" type="body"/>
          </p:nvPr>
        </p:nvSpPr>
        <p:spPr>
          <a:xfrm>
            <a:off x="600063" y="1624188"/>
            <a:ext cx="4368000" cy="28563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1pPr>
            <a:lvl2pPr indent="-304800" lvl="1" marL="9144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2pPr>
            <a:lvl3pPr indent="-304800" lvl="2" marL="13716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3pPr>
            <a:lvl4pPr indent="-304800" lvl="3" marL="18288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4pPr>
            <a:lvl5pPr indent="-304800" lvl="4" marL="22860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5pPr>
            <a:lvl6pPr indent="-304800" lvl="5" marL="27432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6pPr>
            <a:lvl7pPr indent="-304800" lvl="6" marL="32004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7pPr>
            <a:lvl8pPr indent="-304800" lvl="7" marL="36576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8pPr>
            <a:lvl9pPr indent="-304800" lvl="8" marL="4114800" rtl="0">
              <a:lnSpc>
                <a:spcPct val="150000"/>
              </a:lnSpc>
              <a:spcBef>
                <a:spcPts val="1600"/>
              </a:spcBef>
              <a:spcAft>
                <a:spcPts val="1600"/>
              </a:spcAft>
              <a:buClr>
                <a:srgbClr val="595959"/>
              </a:buClr>
              <a:buSzPts val="1200"/>
              <a:buFont typeface="Nunito Sans"/>
              <a:buChar char="■"/>
              <a:defRPr sz="1200">
                <a:solidFill>
                  <a:srgbClr val="595959"/>
                </a:solidFill>
                <a:latin typeface="Nunito Sans"/>
                <a:ea typeface="Nunito Sans"/>
                <a:cs typeface="Nunito Sans"/>
                <a:sym typeface="Nunito Sa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bg>
      <p:bgPr>
        <a:solidFill>
          <a:srgbClr val="D64128"/>
        </a:solidFill>
      </p:bgPr>
    </p:bg>
    <p:spTree>
      <p:nvGrpSpPr>
        <p:cNvPr id="549" name="Shape 549"/>
        <p:cNvGrpSpPr/>
        <p:nvPr/>
      </p:nvGrpSpPr>
      <p:grpSpPr>
        <a:xfrm>
          <a:off x="0" y="0"/>
          <a:ext cx="0" cy="0"/>
          <a:chOff x="0" y="0"/>
          <a:chExt cx="0" cy="0"/>
        </a:xfrm>
      </p:grpSpPr>
      <p:sp>
        <p:nvSpPr>
          <p:cNvPr id="550" name="Google Shape;550;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51" name="Google Shape;551;p87"/>
          <p:cNvGrpSpPr/>
          <p:nvPr/>
        </p:nvGrpSpPr>
        <p:grpSpPr>
          <a:xfrm>
            <a:off x="-50225" y="-31074"/>
            <a:ext cx="5668584" cy="5205658"/>
            <a:chOff x="0" y="-18100"/>
            <a:chExt cx="5085300" cy="5148000"/>
          </a:xfrm>
        </p:grpSpPr>
        <p:sp>
          <p:nvSpPr>
            <p:cNvPr id="552" name="Google Shape;552;p87"/>
            <p:cNvSpPr/>
            <p:nvPr/>
          </p:nvSpPr>
          <p:spPr>
            <a:xfrm>
              <a:off x="0" y="-18100"/>
              <a:ext cx="5085300" cy="5143500"/>
            </a:xfrm>
            <a:prstGeom prst="parallelogram">
              <a:avLst>
                <a:gd fmla="val 40312"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7"/>
            <p:cNvSpPr/>
            <p:nvPr/>
          </p:nvSpPr>
          <p:spPr>
            <a:xfrm flipH="1" rot="10800000">
              <a:off x="10425" y="-18100"/>
              <a:ext cx="2201700" cy="5148000"/>
            </a:xfrm>
            <a:prstGeom prst="rtTriangle">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87"/>
          <p:cNvSpPr/>
          <p:nvPr/>
        </p:nvSpPr>
        <p:spPr>
          <a:xfrm>
            <a:off x="457200" y="457201"/>
            <a:ext cx="8229600" cy="422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555" name="Google Shape;555;p87"/>
          <p:cNvSpPr txBox="1"/>
          <p:nvPr>
            <p:ph type="title"/>
          </p:nvPr>
        </p:nvSpPr>
        <p:spPr>
          <a:xfrm>
            <a:off x="600063" y="663013"/>
            <a:ext cx="4368000" cy="459300"/>
          </a:xfrm>
          <a:prstGeom prst="rect">
            <a:avLst/>
          </a:prstGeom>
        </p:spPr>
        <p:txBody>
          <a:bodyPr anchorCtr="0" anchor="t" bIns="0" lIns="0" spcFirstLastPara="1" rIns="0" wrap="square" tIns="0">
            <a:noAutofit/>
          </a:bodyPr>
          <a:lstStyle>
            <a:lvl1pPr lvl="0" rtl="0">
              <a:spcBef>
                <a:spcPts val="0"/>
              </a:spcBef>
              <a:spcAft>
                <a:spcPts val="0"/>
              </a:spcAft>
              <a:buClr>
                <a:srgbClr val="063348"/>
              </a:buClr>
              <a:buSzPts val="2200"/>
              <a:buFont typeface="Poppins SemiBold"/>
              <a:buNone/>
              <a:defRPr sz="2200">
                <a:solidFill>
                  <a:srgbClr val="063348"/>
                </a:solidFill>
                <a:latin typeface="Poppins SemiBold"/>
                <a:ea typeface="Poppins SemiBold"/>
                <a:cs typeface="Poppins SemiBold"/>
                <a:sym typeface="Poppins SemiBold"/>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56" name="Google Shape;556;p87"/>
          <p:cNvSpPr txBox="1"/>
          <p:nvPr>
            <p:ph idx="1" type="subTitle"/>
          </p:nvPr>
        </p:nvSpPr>
        <p:spPr>
          <a:xfrm>
            <a:off x="600063" y="1122313"/>
            <a:ext cx="4368000" cy="340800"/>
          </a:xfrm>
          <a:prstGeom prst="rect">
            <a:avLst/>
          </a:prstGeom>
        </p:spPr>
        <p:txBody>
          <a:bodyPr anchorCtr="0" anchor="t" bIns="0" lIns="0" spcFirstLastPara="1" rIns="0" wrap="square" tIns="0">
            <a:noAutofit/>
          </a:bodyPr>
          <a:lstStyle>
            <a:lvl1pPr lvl="0" rtl="0">
              <a:spcBef>
                <a:spcPts val="0"/>
              </a:spcBef>
              <a:spcAft>
                <a:spcPts val="0"/>
              </a:spcAft>
              <a:buClr>
                <a:srgbClr val="007D8C"/>
              </a:buClr>
              <a:buSzPts val="1200"/>
              <a:buFont typeface="Poppins SemiBold"/>
              <a:buNone/>
              <a:defRPr sz="1200">
                <a:solidFill>
                  <a:srgbClr val="007D8C"/>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557" name="Google Shape;557;p87"/>
          <p:cNvSpPr txBox="1"/>
          <p:nvPr>
            <p:ph idx="2" type="body"/>
          </p:nvPr>
        </p:nvSpPr>
        <p:spPr>
          <a:xfrm>
            <a:off x="600063" y="1624188"/>
            <a:ext cx="4368000" cy="2856300"/>
          </a:xfrm>
          <a:prstGeom prst="rect">
            <a:avLst/>
          </a:prstGeom>
        </p:spPr>
        <p:txBody>
          <a:bodyPr anchorCtr="0" anchor="t" bIns="0" lIns="0" spcFirstLastPara="1" rIns="0" wrap="square" tIns="0">
            <a:noAutofit/>
          </a:bodyPr>
          <a:lstStyle>
            <a:lvl1pPr indent="-304800" lvl="0" marL="457200" rtl="0">
              <a:lnSpc>
                <a:spcPct val="150000"/>
              </a:lnSpc>
              <a:spcBef>
                <a:spcPts val="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1pPr>
            <a:lvl2pPr indent="-304800" lvl="1" marL="9144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2pPr>
            <a:lvl3pPr indent="-304800" lvl="2" marL="13716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3pPr>
            <a:lvl4pPr indent="-304800" lvl="3" marL="18288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4pPr>
            <a:lvl5pPr indent="-304800" lvl="4" marL="22860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5pPr>
            <a:lvl6pPr indent="-304800" lvl="5" marL="27432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6pPr>
            <a:lvl7pPr indent="-304800" lvl="6" marL="32004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7pPr>
            <a:lvl8pPr indent="-304800" lvl="7" marL="3657600" rtl="0">
              <a:lnSpc>
                <a:spcPct val="150000"/>
              </a:lnSpc>
              <a:spcBef>
                <a:spcPts val="1600"/>
              </a:spcBef>
              <a:spcAft>
                <a:spcPts val="0"/>
              </a:spcAft>
              <a:buClr>
                <a:srgbClr val="595959"/>
              </a:buClr>
              <a:buSzPts val="1200"/>
              <a:buFont typeface="Nunito Sans"/>
              <a:buChar char="○"/>
              <a:defRPr sz="1200">
                <a:solidFill>
                  <a:srgbClr val="595959"/>
                </a:solidFill>
                <a:latin typeface="Nunito Sans"/>
                <a:ea typeface="Nunito Sans"/>
                <a:cs typeface="Nunito Sans"/>
                <a:sym typeface="Nunito Sans"/>
              </a:defRPr>
            </a:lvl8pPr>
            <a:lvl9pPr indent="-304800" lvl="8" marL="4114800" rtl="0">
              <a:lnSpc>
                <a:spcPct val="150000"/>
              </a:lnSpc>
              <a:spcBef>
                <a:spcPts val="1600"/>
              </a:spcBef>
              <a:spcAft>
                <a:spcPts val="1600"/>
              </a:spcAft>
              <a:buClr>
                <a:srgbClr val="595959"/>
              </a:buClr>
              <a:buSzPts val="1200"/>
              <a:buFont typeface="Nunito Sans"/>
              <a:buChar char="■"/>
              <a:defRPr sz="1200">
                <a:solidFill>
                  <a:srgbClr val="595959"/>
                </a:solidFill>
                <a:latin typeface="Nunito Sans"/>
                <a:ea typeface="Nunito Sans"/>
                <a:cs typeface="Nunito Sans"/>
                <a:sym typeface="Nunito Sa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Royal Teal 12">
  <p:cSld name="TITLE_AND_BODY_14">
    <p:spTree>
      <p:nvGrpSpPr>
        <p:cNvPr id="558" name="Shape 558"/>
        <p:cNvGrpSpPr/>
        <p:nvPr/>
      </p:nvGrpSpPr>
      <p:grpSpPr>
        <a:xfrm>
          <a:off x="0" y="0"/>
          <a:ext cx="0" cy="0"/>
          <a:chOff x="0" y="0"/>
          <a:chExt cx="0" cy="0"/>
        </a:xfrm>
      </p:grpSpPr>
      <p:sp>
        <p:nvSpPr>
          <p:cNvPr id="559" name="Google Shape;559;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60" name="Google Shape;560;p88"/>
          <p:cNvGrpSpPr/>
          <p:nvPr/>
        </p:nvGrpSpPr>
        <p:grpSpPr>
          <a:xfrm>
            <a:off x="-10026" y="-20053"/>
            <a:ext cx="9194100" cy="459300"/>
            <a:chOff x="0" y="0"/>
            <a:chExt cx="9194100" cy="459300"/>
          </a:xfrm>
        </p:grpSpPr>
        <p:sp>
          <p:nvSpPr>
            <p:cNvPr id="561" name="Google Shape;561;p88"/>
            <p:cNvSpPr/>
            <p:nvPr/>
          </p:nvSpPr>
          <p:spPr>
            <a:xfrm>
              <a:off x="0" y="0"/>
              <a:ext cx="9194100" cy="459300"/>
            </a:xfrm>
            <a:prstGeom prst="rect">
              <a:avLst/>
            </a:prstGeom>
            <a:solidFill>
              <a:srgbClr val="009D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Poppins SemiBold"/>
                <a:ea typeface="Poppins SemiBold"/>
                <a:cs typeface="Poppins SemiBold"/>
                <a:sym typeface="Poppins SemiBold"/>
              </a:endParaRPr>
            </a:p>
          </p:txBody>
        </p:sp>
        <p:sp>
          <p:nvSpPr>
            <p:cNvPr id="562" name="Google Shape;562;p88"/>
            <p:cNvSpPr/>
            <p:nvPr/>
          </p:nvSpPr>
          <p:spPr>
            <a:xfrm>
              <a:off x="446650" y="0"/>
              <a:ext cx="4572000" cy="459300"/>
            </a:xfrm>
            <a:prstGeom prst="parallelogram">
              <a:avLst>
                <a:gd fmla="val 25000" name="adj"/>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88"/>
          <p:cNvSpPr/>
          <p:nvPr/>
        </p:nvSpPr>
        <p:spPr>
          <a:xfrm>
            <a:off x="-10026" y="-20053"/>
            <a:ext cx="1471800" cy="4593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88"/>
          <p:cNvPicPr preferRelativeResize="0"/>
          <p:nvPr/>
        </p:nvPicPr>
        <p:blipFill>
          <a:blip r:embed="rId2">
            <a:alphaModFix/>
          </a:blip>
          <a:stretch>
            <a:fillRect/>
          </a:stretch>
        </p:blipFill>
        <p:spPr>
          <a:xfrm>
            <a:off x="8349824" y="73160"/>
            <a:ext cx="338833" cy="272875"/>
          </a:xfrm>
          <a:prstGeom prst="rect">
            <a:avLst/>
          </a:prstGeom>
          <a:noFill/>
          <a:ln>
            <a:noFill/>
          </a:ln>
        </p:spPr>
      </p:pic>
      <p:sp>
        <p:nvSpPr>
          <p:cNvPr id="565" name="Google Shape;565;p88"/>
          <p:cNvSpPr txBox="1"/>
          <p:nvPr>
            <p:ph idx="1" type="subTitle"/>
          </p:nvPr>
        </p:nvSpPr>
        <p:spPr>
          <a:xfrm>
            <a:off x="451925" y="-20063"/>
            <a:ext cx="3489300" cy="4593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with title">
  <p:cSld name="TITLE_1_1">
    <p:spTree>
      <p:nvGrpSpPr>
        <p:cNvPr id="566" name="Shape 566"/>
        <p:cNvGrpSpPr/>
        <p:nvPr/>
      </p:nvGrpSpPr>
      <p:grpSpPr>
        <a:xfrm>
          <a:off x="0" y="0"/>
          <a:ext cx="0" cy="0"/>
          <a:chOff x="0" y="0"/>
          <a:chExt cx="0" cy="0"/>
        </a:xfrm>
      </p:grpSpPr>
      <p:pic>
        <p:nvPicPr>
          <p:cNvPr id="567" name="Google Shape;567;p89"/>
          <p:cNvPicPr preferRelativeResize="0"/>
          <p:nvPr/>
        </p:nvPicPr>
        <p:blipFill rotWithShape="1">
          <a:blip r:embed="rId2">
            <a:alphaModFix/>
          </a:blip>
          <a:srcRect b="0" l="0" r="0" t="0"/>
          <a:stretch/>
        </p:blipFill>
        <p:spPr>
          <a:xfrm>
            <a:off x="430200" y="4630844"/>
            <a:ext cx="1647000" cy="203100"/>
          </a:xfrm>
          <a:prstGeom prst="rect">
            <a:avLst/>
          </a:prstGeom>
          <a:noFill/>
          <a:ln>
            <a:noFill/>
          </a:ln>
        </p:spPr>
      </p:pic>
      <p:sp>
        <p:nvSpPr>
          <p:cNvPr id="568" name="Google Shape;568;p89"/>
          <p:cNvSpPr txBox="1"/>
          <p:nvPr/>
        </p:nvSpPr>
        <p:spPr>
          <a:xfrm>
            <a:off x="8330882" y="463084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D9D9D9"/>
                </a:solidFill>
                <a:latin typeface="Lato"/>
                <a:ea typeface="Lato"/>
                <a:cs typeface="Lato"/>
                <a:sym typeface="Lato"/>
              </a:rPr>
              <a:t>‹#›</a:t>
            </a:fld>
            <a:endParaRPr sz="1200">
              <a:solidFill>
                <a:srgbClr val="D9D9D9"/>
              </a:solidFill>
              <a:latin typeface="Lato"/>
              <a:ea typeface="Lato"/>
              <a:cs typeface="Lato"/>
              <a:sym typeface="Lato"/>
            </a:endParaRPr>
          </a:p>
        </p:txBody>
      </p:sp>
      <p:cxnSp>
        <p:nvCxnSpPr>
          <p:cNvPr id="569" name="Google Shape;569;p89"/>
          <p:cNvCxnSpPr/>
          <p:nvPr/>
        </p:nvCxnSpPr>
        <p:spPr>
          <a:xfrm>
            <a:off x="0" y="277487"/>
            <a:ext cx="430200" cy="0"/>
          </a:xfrm>
          <a:prstGeom prst="straightConnector1">
            <a:avLst/>
          </a:prstGeom>
          <a:noFill/>
          <a:ln cap="flat" cmpd="sng" w="76200">
            <a:solidFill>
              <a:srgbClr val="27D99D"/>
            </a:solidFill>
            <a:prstDash val="solid"/>
            <a:round/>
            <a:headEnd len="med" w="med" type="none"/>
            <a:tailEnd len="med" w="med" type="none"/>
          </a:ln>
        </p:spPr>
      </p:cxnSp>
      <p:sp>
        <p:nvSpPr>
          <p:cNvPr id="570" name="Google Shape;570;p89"/>
          <p:cNvSpPr txBox="1"/>
          <p:nvPr>
            <p:ph type="title"/>
          </p:nvPr>
        </p:nvSpPr>
        <p:spPr>
          <a:xfrm>
            <a:off x="430200" y="132700"/>
            <a:ext cx="8263500" cy="6153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rgbClr val="274C71"/>
                </a:solidFill>
                <a:latin typeface="Roboto Slab"/>
                <a:ea typeface="Roboto Slab"/>
                <a:cs typeface="Roboto Slab"/>
                <a:sym typeface="Roboto Slab"/>
              </a:defRPr>
            </a:lvl1pPr>
            <a:lvl2pPr lvl="1" rtl="0">
              <a:spcBef>
                <a:spcPts val="0"/>
              </a:spcBef>
              <a:spcAft>
                <a:spcPts val="0"/>
              </a:spcAft>
              <a:buNone/>
              <a:defRPr sz="2400">
                <a:solidFill>
                  <a:srgbClr val="274C71"/>
                </a:solidFill>
              </a:defRPr>
            </a:lvl2pPr>
            <a:lvl3pPr lvl="2" rtl="0">
              <a:spcBef>
                <a:spcPts val="0"/>
              </a:spcBef>
              <a:spcAft>
                <a:spcPts val="0"/>
              </a:spcAft>
              <a:buNone/>
              <a:defRPr sz="2400">
                <a:solidFill>
                  <a:srgbClr val="274C71"/>
                </a:solidFill>
              </a:defRPr>
            </a:lvl3pPr>
            <a:lvl4pPr lvl="3" rtl="0">
              <a:spcBef>
                <a:spcPts val="0"/>
              </a:spcBef>
              <a:spcAft>
                <a:spcPts val="0"/>
              </a:spcAft>
              <a:buNone/>
              <a:defRPr sz="2400">
                <a:solidFill>
                  <a:srgbClr val="274C71"/>
                </a:solidFill>
              </a:defRPr>
            </a:lvl4pPr>
            <a:lvl5pPr lvl="4" rtl="0">
              <a:spcBef>
                <a:spcPts val="0"/>
              </a:spcBef>
              <a:spcAft>
                <a:spcPts val="0"/>
              </a:spcAft>
              <a:buNone/>
              <a:defRPr sz="2400">
                <a:solidFill>
                  <a:srgbClr val="274C71"/>
                </a:solidFill>
              </a:defRPr>
            </a:lvl5pPr>
            <a:lvl6pPr lvl="5" rtl="0">
              <a:spcBef>
                <a:spcPts val="0"/>
              </a:spcBef>
              <a:spcAft>
                <a:spcPts val="0"/>
              </a:spcAft>
              <a:buNone/>
              <a:defRPr sz="2400">
                <a:solidFill>
                  <a:srgbClr val="274C71"/>
                </a:solidFill>
              </a:defRPr>
            </a:lvl6pPr>
            <a:lvl7pPr lvl="6" rtl="0">
              <a:spcBef>
                <a:spcPts val="0"/>
              </a:spcBef>
              <a:spcAft>
                <a:spcPts val="0"/>
              </a:spcAft>
              <a:buNone/>
              <a:defRPr sz="2400">
                <a:solidFill>
                  <a:srgbClr val="274C71"/>
                </a:solidFill>
              </a:defRPr>
            </a:lvl7pPr>
            <a:lvl8pPr lvl="7" rtl="0">
              <a:spcBef>
                <a:spcPts val="0"/>
              </a:spcBef>
              <a:spcAft>
                <a:spcPts val="0"/>
              </a:spcAft>
              <a:buNone/>
              <a:defRPr sz="2400">
                <a:solidFill>
                  <a:srgbClr val="274C71"/>
                </a:solidFill>
              </a:defRPr>
            </a:lvl8pPr>
            <a:lvl9pPr lvl="8" rtl="0">
              <a:spcBef>
                <a:spcPts val="0"/>
              </a:spcBef>
              <a:spcAft>
                <a:spcPts val="0"/>
              </a:spcAft>
              <a:buNone/>
              <a:defRPr sz="2400">
                <a:solidFill>
                  <a:srgbClr val="274C7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1 1">
  <p:cSld name="SECTION_HEADER_1_1_1">
    <p:spTree>
      <p:nvGrpSpPr>
        <p:cNvPr id="60" name="Shape 60"/>
        <p:cNvGrpSpPr/>
        <p:nvPr/>
      </p:nvGrpSpPr>
      <p:grpSpPr>
        <a:xfrm>
          <a:off x="0" y="0"/>
          <a:ext cx="0" cy="0"/>
          <a:chOff x="0" y="0"/>
          <a:chExt cx="0" cy="0"/>
        </a:xfrm>
      </p:grpSpPr>
      <p:sp>
        <p:nvSpPr>
          <p:cNvPr id="61" name="Google Shape;61;p10"/>
          <p:cNvSpPr/>
          <p:nvPr/>
        </p:nvSpPr>
        <p:spPr>
          <a:xfrm>
            <a:off x="305600" y="296700"/>
            <a:ext cx="8533500" cy="4550100"/>
          </a:xfrm>
          <a:prstGeom prst="rect">
            <a:avLst/>
          </a:prstGeom>
          <a:solidFill>
            <a:srgbClr val="063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p:nvPr/>
        </p:nvSpPr>
        <p:spPr>
          <a:xfrm>
            <a:off x="0" y="2150850"/>
            <a:ext cx="678300" cy="431400"/>
          </a:xfrm>
          <a:prstGeom prst="rect">
            <a:avLst/>
          </a:prstGeom>
          <a:solidFill>
            <a:srgbClr val="E05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txBox="1"/>
          <p:nvPr>
            <p:ph type="title"/>
          </p:nvPr>
        </p:nvSpPr>
        <p:spPr>
          <a:xfrm>
            <a:off x="818200" y="2150850"/>
            <a:ext cx="7478400" cy="4314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18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0"/>
          <p:cNvSpPr txBox="1"/>
          <p:nvPr>
            <p:ph idx="12" type="sldNum"/>
          </p:nvPr>
        </p:nvSpPr>
        <p:spPr>
          <a:xfrm>
            <a:off x="8243858" y="4828032"/>
            <a:ext cx="896100" cy="301800"/>
          </a:xfrm>
          <a:prstGeom prst="rect">
            <a:avLst/>
          </a:prstGeom>
        </p:spPr>
        <p:txBody>
          <a:bodyPr anchorCtr="0" anchor="ctr" bIns="91425" lIns="91425" spcFirstLastPara="1" rIns="91425" wrap="square" tIns="91425">
            <a:noAutofit/>
          </a:bodyPr>
          <a:lstStyle>
            <a:lvl1pPr lvl="0" rtl="0">
              <a:buNone/>
              <a:defRPr sz="800">
                <a:latin typeface="Poppins SemiBold"/>
                <a:ea typeface="Poppins SemiBold"/>
                <a:cs typeface="Poppins SemiBold"/>
                <a:sym typeface="Poppins SemiBold"/>
              </a:defRPr>
            </a:lvl1pPr>
            <a:lvl2pPr lvl="1" rtl="0">
              <a:buNone/>
              <a:defRPr sz="800">
                <a:latin typeface="Poppins SemiBold"/>
                <a:ea typeface="Poppins SemiBold"/>
                <a:cs typeface="Poppins SemiBold"/>
                <a:sym typeface="Poppins SemiBold"/>
              </a:defRPr>
            </a:lvl2pPr>
            <a:lvl3pPr lvl="2" rtl="0">
              <a:buNone/>
              <a:defRPr sz="800">
                <a:latin typeface="Poppins SemiBold"/>
                <a:ea typeface="Poppins SemiBold"/>
                <a:cs typeface="Poppins SemiBold"/>
                <a:sym typeface="Poppins SemiBold"/>
              </a:defRPr>
            </a:lvl3pPr>
            <a:lvl4pPr lvl="3" rtl="0">
              <a:buNone/>
              <a:defRPr sz="800">
                <a:latin typeface="Poppins SemiBold"/>
                <a:ea typeface="Poppins SemiBold"/>
                <a:cs typeface="Poppins SemiBold"/>
                <a:sym typeface="Poppins SemiBold"/>
              </a:defRPr>
            </a:lvl4pPr>
            <a:lvl5pPr lvl="4" rtl="0">
              <a:buNone/>
              <a:defRPr sz="800">
                <a:latin typeface="Poppins SemiBold"/>
                <a:ea typeface="Poppins SemiBold"/>
                <a:cs typeface="Poppins SemiBold"/>
                <a:sym typeface="Poppins SemiBold"/>
              </a:defRPr>
            </a:lvl5pPr>
            <a:lvl6pPr lvl="5" rtl="0">
              <a:buNone/>
              <a:defRPr sz="800">
                <a:latin typeface="Poppins SemiBold"/>
                <a:ea typeface="Poppins SemiBold"/>
                <a:cs typeface="Poppins SemiBold"/>
                <a:sym typeface="Poppins SemiBold"/>
              </a:defRPr>
            </a:lvl6pPr>
            <a:lvl7pPr lvl="6" rtl="0">
              <a:buNone/>
              <a:defRPr sz="800">
                <a:latin typeface="Poppins SemiBold"/>
                <a:ea typeface="Poppins SemiBold"/>
                <a:cs typeface="Poppins SemiBold"/>
                <a:sym typeface="Poppins SemiBold"/>
              </a:defRPr>
            </a:lvl7pPr>
            <a:lvl8pPr lvl="7" rtl="0">
              <a:buNone/>
              <a:defRPr sz="800">
                <a:latin typeface="Poppins SemiBold"/>
                <a:ea typeface="Poppins SemiBold"/>
                <a:cs typeface="Poppins SemiBold"/>
                <a:sym typeface="Poppins SemiBold"/>
              </a:defRPr>
            </a:lvl8pPr>
            <a:lvl9pPr lvl="8" rtl="0">
              <a:buNone/>
              <a:defRPr sz="800">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0"/>
          <p:cNvSpPr txBox="1"/>
          <p:nvPr/>
        </p:nvSpPr>
        <p:spPr>
          <a:xfrm>
            <a:off x="3339150" y="4854950"/>
            <a:ext cx="24657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89898"/>
                </a:solidFill>
                <a:latin typeface="Poppins SemiBold"/>
                <a:ea typeface="Poppins SemiBold"/>
                <a:cs typeface="Poppins SemiBold"/>
                <a:sym typeface="Poppins SemiBold"/>
              </a:rPr>
              <a:t>Confidential Material of Guild Education — Do Not Forward</a:t>
            </a:r>
            <a:endParaRPr sz="600">
              <a:solidFill>
                <a:srgbClr val="989898"/>
              </a:solidFill>
              <a:latin typeface="Poppins SemiBold"/>
              <a:ea typeface="Poppins SemiBold"/>
              <a:cs typeface="Poppins SemiBold"/>
              <a:sym typeface="Poppi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0.xml"/><Relationship Id="rId42" Type="http://schemas.openxmlformats.org/officeDocument/2006/relationships/slideLayout" Target="../slideLayouts/slideLayout72.xml"/><Relationship Id="rId41" Type="http://schemas.openxmlformats.org/officeDocument/2006/relationships/slideLayout" Target="../slideLayouts/slideLayout71.xml"/><Relationship Id="rId44" Type="http://schemas.openxmlformats.org/officeDocument/2006/relationships/slideLayout" Target="../slideLayouts/slideLayout74.xml"/><Relationship Id="rId43" Type="http://schemas.openxmlformats.org/officeDocument/2006/relationships/slideLayout" Target="../slideLayouts/slideLayout73.xml"/><Relationship Id="rId46" Type="http://schemas.openxmlformats.org/officeDocument/2006/relationships/slideLayout" Target="../slideLayouts/slideLayout76.xml"/><Relationship Id="rId45" Type="http://schemas.openxmlformats.org/officeDocument/2006/relationships/slideLayout" Target="../slideLayouts/slideLayout75.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48" Type="http://schemas.openxmlformats.org/officeDocument/2006/relationships/slideLayout" Target="../slideLayouts/slideLayout78.xml"/><Relationship Id="rId47" Type="http://schemas.openxmlformats.org/officeDocument/2006/relationships/slideLayout" Target="../slideLayouts/slideLayout77.xml"/><Relationship Id="rId49" Type="http://schemas.openxmlformats.org/officeDocument/2006/relationships/slideLayout" Target="../slideLayouts/slideLayout7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31" Type="http://schemas.openxmlformats.org/officeDocument/2006/relationships/slideLayout" Target="../slideLayouts/slideLayout61.xml"/><Relationship Id="rId30" Type="http://schemas.openxmlformats.org/officeDocument/2006/relationships/slideLayout" Target="../slideLayouts/slideLayout60.xml"/><Relationship Id="rId33" Type="http://schemas.openxmlformats.org/officeDocument/2006/relationships/slideLayout" Target="../slideLayouts/slideLayout63.xml"/><Relationship Id="rId32" Type="http://schemas.openxmlformats.org/officeDocument/2006/relationships/slideLayout" Target="../slideLayouts/slideLayout62.xml"/><Relationship Id="rId35" Type="http://schemas.openxmlformats.org/officeDocument/2006/relationships/slideLayout" Target="../slideLayouts/slideLayout65.xml"/><Relationship Id="rId34" Type="http://schemas.openxmlformats.org/officeDocument/2006/relationships/slideLayout" Target="../slideLayouts/slideLayout64.xml"/><Relationship Id="rId37" Type="http://schemas.openxmlformats.org/officeDocument/2006/relationships/slideLayout" Target="../slideLayouts/slideLayout67.xml"/><Relationship Id="rId36" Type="http://schemas.openxmlformats.org/officeDocument/2006/relationships/slideLayout" Target="../slideLayouts/slideLayout66.xml"/><Relationship Id="rId39" Type="http://schemas.openxmlformats.org/officeDocument/2006/relationships/slideLayout" Target="../slideLayouts/slideLayout69.xml"/><Relationship Id="rId38" Type="http://schemas.openxmlformats.org/officeDocument/2006/relationships/slideLayout" Target="../slideLayouts/slideLayout68.xml"/><Relationship Id="rId20" Type="http://schemas.openxmlformats.org/officeDocument/2006/relationships/slideLayout" Target="../slideLayouts/slideLayout50.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29" Type="http://schemas.openxmlformats.org/officeDocument/2006/relationships/slideLayout" Target="../slideLayouts/slideLayout59.xml"/><Relationship Id="rId51" Type="http://schemas.openxmlformats.org/officeDocument/2006/relationships/slideLayout" Target="../slideLayouts/slideLayout81.xml"/><Relationship Id="rId50" Type="http://schemas.openxmlformats.org/officeDocument/2006/relationships/slideLayout" Target="../slideLayouts/slideLayout80.xml"/><Relationship Id="rId53" Type="http://schemas.openxmlformats.org/officeDocument/2006/relationships/slideLayout" Target="../slideLayouts/slideLayout83.xml"/><Relationship Id="rId52" Type="http://schemas.openxmlformats.org/officeDocument/2006/relationships/slideLayout" Target="../slideLayouts/slideLayout82.xml"/><Relationship Id="rId11" Type="http://schemas.openxmlformats.org/officeDocument/2006/relationships/slideLayout" Target="../slideLayouts/slideLayout41.xml"/><Relationship Id="rId55" Type="http://schemas.openxmlformats.org/officeDocument/2006/relationships/slideLayout" Target="../slideLayouts/slideLayout85.xml"/><Relationship Id="rId10" Type="http://schemas.openxmlformats.org/officeDocument/2006/relationships/slideLayout" Target="../slideLayouts/slideLayout40.xml"/><Relationship Id="rId54" Type="http://schemas.openxmlformats.org/officeDocument/2006/relationships/slideLayout" Target="../slideLayouts/slideLayout84.xml"/><Relationship Id="rId13" Type="http://schemas.openxmlformats.org/officeDocument/2006/relationships/slideLayout" Target="../slideLayouts/slideLayout43.xml"/><Relationship Id="rId57" Type="http://schemas.openxmlformats.org/officeDocument/2006/relationships/slideLayout" Target="../slideLayouts/slideLayout87.xml"/><Relationship Id="rId12" Type="http://schemas.openxmlformats.org/officeDocument/2006/relationships/slideLayout" Target="../slideLayouts/slideLayout42.xml"/><Relationship Id="rId56" Type="http://schemas.openxmlformats.org/officeDocument/2006/relationships/slideLayout" Target="../slideLayouts/slideLayout86.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58" Type="http://schemas.openxmlformats.org/officeDocument/2006/relationships/theme" Target="../theme/theme2.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30352" y="301752"/>
            <a:ext cx="85206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063347"/>
              </a:buClr>
              <a:buSzPts val="1800"/>
              <a:buFont typeface="Poppins SemiBold"/>
              <a:buNone/>
              <a:defRPr sz="1800">
                <a:solidFill>
                  <a:srgbClr val="063347"/>
                </a:solidFill>
                <a:latin typeface="Poppins SemiBold"/>
                <a:ea typeface="Poppins SemiBold"/>
                <a:cs typeface="Poppins SemiBold"/>
                <a:sym typeface="Poppins SemiBold"/>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a:lnSpc>
                <a:spcPct val="115000"/>
              </a:lnSpc>
              <a:spcBef>
                <a:spcPts val="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1pPr>
            <a:lvl2pPr indent="-304800" lvl="1" marL="91440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2pPr>
            <a:lvl3pPr indent="-304800" lvl="2" marL="137160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3pPr>
            <a:lvl4pPr indent="-304800" lvl="3" marL="182880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4pPr>
            <a:lvl5pPr indent="-304800" lvl="4" marL="228600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5pPr>
            <a:lvl6pPr indent="-304800" lvl="5" marL="274320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6pPr>
            <a:lvl7pPr indent="-304800" lvl="6" marL="320040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7pPr>
            <a:lvl8pPr indent="-304800" lvl="7" marL="365760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8pPr>
            <a:lvl9pPr indent="-304800" lvl="8" marL="4114800">
              <a:lnSpc>
                <a:spcPct val="115000"/>
              </a:lnSpc>
              <a:spcBef>
                <a:spcPts val="1600"/>
              </a:spcBef>
              <a:spcAft>
                <a:spcPts val="1600"/>
              </a:spcAft>
              <a:buClr>
                <a:schemeClr val="dk2"/>
              </a:buClr>
              <a:buSzPts val="1200"/>
              <a:buFont typeface="Nunito Sans"/>
              <a:buChar char="■"/>
              <a:defRPr sz="1200">
                <a:solidFill>
                  <a:schemeClr val="dk2"/>
                </a:solidFill>
                <a:latin typeface="Nunito Sans"/>
                <a:ea typeface="Nunito Sans"/>
                <a:cs typeface="Nunito Sans"/>
                <a:sym typeface="Nunito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197" name="Shape 197"/>
        <p:cNvGrpSpPr/>
        <p:nvPr/>
      </p:nvGrpSpPr>
      <p:grpSpPr>
        <a:xfrm>
          <a:off x="0" y="0"/>
          <a:ext cx="0" cy="0"/>
          <a:chOff x="0" y="0"/>
          <a:chExt cx="0" cy="0"/>
        </a:xfrm>
      </p:grpSpPr>
      <p:sp>
        <p:nvSpPr>
          <p:cNvPr id="198" name="Google Shape;198;p32"/>
          <p:cNvSpPr txBox="1"/>
          <p:nvPr>
            <p:ph type="title"/>
          </p:nvPr>
        </p:nvSpPr>
        <p:spPr>
          <a:xfrm>
            <a:off x="530352" y="301752"/>
            <a:ext cx="85206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063347"/>
              </a:buClr>
              <a:buSzPts val="1800"/>
              <a:buFont typeface="Poppins SemiBold"/>
              <a:buNone/>
              <a:defRPr sz="1800">
                <a:solidFill>
                  <a:srgbClr val="063347"/>
                </a:solidFill>
                <a:latin typeface="Poppins SemiBold"/>
                <a:ea typeface="Poppins SemiBold"/>
                <a:cs typeface="Poppins SemiBold"/>
                <a:sym typeface="Poppins SemiBold"/>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99" name="Google Shape;199;p3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1pPr>
            <a:lvl2pPr indent="-304800" lvl="1" marL="914400" rtl="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2pPr>
            <a:lvl3pPr indent="-304800" lvl="2" marL="1371600" rtl="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3pPr>
            <a:lvl4pPr indent="-304800" lvl="3" marL="1828800" rtl="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4pPr>
            <a:lvl5pPr indent="-304800" lvl="4" marL="2286000" rtl="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5pPr>
            <a:lvl6pPr indent="-304800" lvl="5" marL="2743200" rtl="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6pPr>
            <a:lvl7pPr indent="-304800" lvl="6" marL="3200400" rtl="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7pPr>
            <a:lvl8pPr indent="-304800" lvl="7" marL="3657600" rtl="0">
              <a:lnSpc>
                <a:spcPct val="115000"/>
              </a:lnSpc>
              <a:spcBef>
                <a:spcPts val="1600"/>
              </a:spcBef>
              <a:spcAft>
                <a:spcPts val="0"/>
              </a:spcAft>
              <a:buClr>
                <a:schemeClr val="dk2"/>
              </a:buClr>
              <a:buSzPts val="1200"/>
              <a:buFont typeface="Nunito Sans"/>
              <a:buChar char="○"/>
              <a:defRPr sz="1200">
                <a:solidFill>
                  <a:schemeClr val="dk2"/>
                </a:solidFill>
                <a:latin typeface="Nunito Sans"/>
                <a:ea typeface="Nunito Sans"/>
                <a:cs typeface="Nunito Sans"/>
                <a:sym typeface="Nunito Sans"/>
              </a:defRPr>
            </a:lvl8pPr>
            <a:lvl9pPr indent="-304800" lvl="8" marL="4114800" rtl="0">
              <a:lnSpc>
                <a:spcPct val="115000"/>
              </a:lnSpc>
              <a:spcBef>
                <a:spcPts val="1600"/>
              </a:spcBef>
              <a:spcAft>
                <a:spcPts val="1600"/>
              </a:spcAft>
              <a:buClr>
                <a:schemeClr val="dk2"/>
              </a:buClr>
              <a:buSzPts val="1200"/>
              <a:buFont typeface="Nunito Sans"/>
              <a:buChar char="■"/>
              <a:defRPr sz="1200">
                <a:solidFill>
                  <a:schemeClr val="dk2"/>
                </a:solidFill>
                <a:latin typeface="Nunito Sans"/>
                <a:ea typeface="Nunito Sans"/>
                <a:cs typeface="Nunito Sans"/>
                <a:sym typeface="Nunito Sans"/>
              </a:defRPr>
            </a:lvl9pPr>
          </a:lstStyle>
          <a:p/>
        </p:txBody>
      </p:sp>
      <p:sp>
        <p:nvSpPr>
          <p:cNvPr id="200" name="Google Shape;20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 id="2147483725" r:id="rId48"/>
    <p:sldLayoutId id="2147483726" r:id="rId49"/>
    <p:sldLayoutId id="2147483727" r:id="rId50"/>
    <p:sldLayoutId id="2147483728" r:id="rId51"/>
    <p:sldLayoutId id="2147483729" r:id="rId52"/>
    <p:sldLayoutId id="2147483730" r:id="rId53"/>
    <p:sldLayoutId id="2147483731" r:id="rId54"/>
    <p:sldLayoutId id="2147483732" r:id="rId55"/>
    <p:sldLayoutId id="2147483733" r:id="rId56"/>
    <p:sldLayoutId id="2147483734"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3.png"/><Relationship Id="rId7" Type="http://schemas.openxmlformats.org/officeDocument/2006/relationships/image" Target="../media/image30.png"/><Relationship Id="rId8"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4.xml"/><Relationship Id="rId3"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5.xml"/><Relationship Id="rId3" Type="http://schemas.openxmlformats.org/officeDocument/2006/relationships/image" Target="../media/image70.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7.xml"/><Relationship Id="rId3"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8.xml"/><Relationship Id="rId3" Type="http://schemas.openxmlformats.org/officeDocument/2006/relationships/image" Target="../media/image64.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9.xml"/><Relationship Id="rId3" Type="http://schemas.openxmlformats.org/officeDocument/2006/relationships/image" Target="../media/image69.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74" name="Shape 574"/>
        <p:cNvGrpSpPr/>
        <p:nvPr/>
      </p:nvGrpSpPr>
      <p:grpSpPr>
        <a:xfrm>
          <a:off x="0" y="0"/>
          <a:ext cx="0" cy="0"/>
          <a:chOff x="0" y="0"/>
          <a:chExt cx="0" cy="0"/>
        </a:xfrm>
      </p:grpSpPr>
      <p:sp>
        <p:nvSpPr>
          <p:cNvPr id="575" name="Google Shape;575;p90"/>
          <p:cNvSpPr/>
          <p:nvPr/>
        </p:nvSpPr>
        <p:spPr>
          <a:xfrm>
            <a:off x="-1858976" y="-14100"/>
            <a:ext cx="7982100" cy="5171700"/>
          </a:xfrm>
          <a:prstGeom prst="parallelogram">
            <a:avLst>
              <a:gd fmla="val 4743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0"/>
          <p:cNvSpPr/>
          <p:nvPr/>
        </p:nvSpPr>
        <p:spPr>
          <a:xfrm>
            <a:off x="0" y="-14100"/>
            <a:ext cx="1112400" cy="188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90"/>
          <p:cNvPicPr preferRelativeResize="0"/>
          <p:nvPr/>
        </p:nvPicPr>
        <p:blipFill>
          <a:blip r:embed="rId3">
            <a:alphaModFix/>
          </a:blip>
          <a:stretch>
            <a:fillRect/>
          </a:stretch>
        </p:blipFill>
        <p:spPr>
          <a:xfrm rot="5400000">
            <a:off x="1006851" y="21049"/>
            <a:ext cx="3960473" cy="5059774"/>
          </a:xfrm>
          <a:prstGeom prst="rect">
            <a:avLst/>
          </a:prstGeom>
          <a:noFill/>
          <a:ln>
            <a:noFill/>
          </a:ln>
        </p:spPr>
      </p:pic>
      <p:sp>
        <p:nvSpPr>
          <p:cNvPr id="578" name="Google Shape;578;p90"/>
          <p:cNvSpPr/>
          <p:nvPr/>
        </p:nvSpPr>
        <p:spPr>
          <a:xfrm>
            <a:off x="879425" y="884675"/>
            <a:ext cx="5158800" cy="32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0"/>
          <p:cNvSpPr txBox="1"/>
          <p:nvPr/>
        </p:nvSpPr>
        <p:spPr>
          <a:xfrm>
            <a:off x="1174475" y="1127425"/>
            <a:ext cx="4568700" cy="188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4000">
                <a:solidFill>
                  <a:srgbClr val="063348"/>
                </a:solidFill>
                <a:latin typeface="Poppins SemiBold"/>
                <a:ea typeface="Poppins SemiBold"/>
                <a:cs typeface="Poppins SemiBold"/>
                <a:sym typeface="Poppins SemiBold"/>
              </a:rPr>
              <a:t>Wine Quality Factors</a:t>
            </a:r>
            <a:endParaRPr sz="4000">
              <a:solidFill>
                <a:schemeClr val="accent1"/>
              </a:solidFill>
              <a:latin typeface="Poppins SemiBold"/>
              <a:ea typeface="Poppins SemiBold"/>
              <a:cs typeface="Poppins SemiBold"/>
              <a:sym typeface="Poppins SemiBold"/>
            </a:endParaRPr>
          </a:p>
        </p:txBody>
      </p:sp>
      <p:sp>
        <p:nvSpPr>
          <p:cNvPr id="580" name="Google Shape;580;p90"/>
          <p:cNvSpPr txBox="1"/>
          <p:nvPr/>
        </p:nvSpPr>
        <p:spPr>
          <a:xfrm>
            <a:off x="1174475" y="3072400"/>
            <a:ext cx="4568700" cy="4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009DA8"/>
                </a:solidFill>
                <a:latin typeface="Poppins SemiBold"/>
                <a:ea typeface="Poppins SemiBold"/>
                <a:cs typeface="Poppins SemiBold"/>
                <a:sym typeface="Poppins SemiBold"/>
              </a:rPr>
              <a:t>Myranda Swartzwelter</a:t>
            </a:r>
            <a:r>
              <a:rPr lang="en" sz="1500">
                <a:solidFill>
                  <a:srgbClr val="009DA8"/>
                </a:solidFill>
                <a:latin typeface="Poppins SemiBold"/>
                <a:ea typeface="Poppins SemiBold"/>
                <a:cs typeface="Poppins SemiBold"/>
                <a:sym typeface="Poppins SemiBold"/>
              </a:rPr>
              <a:t>		DSC-530</a:t>
            </a:r>
            <a:endParaRPr sz="1500">
              <a:solidFill>
                <a:srgbClr val="009DA8"/>
              </a:solidFill>
              <a:latin typeface="Poppins SemiBold"/>
              <a:ea typeface="Poppins SemiBold"/>
              <a:cs typeface="Poppins SemiBold"/>
              <a:sym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8" name="Google Shape;698;p99"/>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9" name="Google Shape;699;p99"/>
          <p:cNvPicPr preferRelativeResize="0"/>
          <p:nvPr/>
        </p:nvPicPr>
        <p:blipFill>
          <a:blip r:embed="rId3">
            <a:alphaModFix/>
          </a:blip>
          <a:stretch>
            <a:fillRect/>
          </a:stretch>
        </p:blipFill>
        <p:spPr>
          <a:xfrm>
            <a:off x="924600" y="828000"/>
            <a:ext cx="3218425" cy="2167675"/>
          </a:xfrm>
          <a:prstGeom prst="rect">
            <a:avLst/>
          </a:prstGeom>
          <a:noFill/>
          <a:ln>
            <a:noFill/>
          </a:ln>
        </p:spPr>
      </p:pic>
      <p:sp>
        <p:nvSpPr>
          <p:cNvPr id="700" name="Google Shape;700;p99"/>
          <p:cNvSpPr txBox="1"/>
          <p:nvPr/>
        </p:nvSpPr>
        <p:spPr>
          <a:xfrm>
            <a:off x="525325" y="304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1"/>
                </a:solidFill>
                <a:latin typeface="Poppins SemiBold"/>
                <a:ea typeface="Poppins SemiBold"/>
                <a:cs typeface="Poppins SemiBold"/>
                <a:sym typeface="Poppins SemiBold"/>
              </a:rPr>
              <a:t>Histograms</a:t>
            </a:r>
            <a:endParaRPr/>
          </a:p>
        </p:txBody>
      </p:sp>
      <p:pic>
        <p:nvPicPr>
          <p:cNvPr id="701" name="Google Shape;701;p99"/>
          <p:cNvPicPr preferRelativeResize="0"/>
          <p:nvPr/>
        </p:nvPicPr>
        <p:blipFill>
          <a:blip r:embed="rId4">
            <a:alphaModFix/>
          </a:blip>
          <a:stretch>
            <a:fillRect/>
          </a:stretch>
        </p:blipFill>
        <p:spPr>
          <a:xfrm>
            <a:off x="4762825" y="828000"/>
            <a:ext cx="3218425" cy="2167675"/>
          </a:xfrm>
          <a:prstGeom prst="rect">
            <a:avLst/>
          </a:prstGeom>
          <a:noFill/>
          <a:ln>
            <a:noFill/>
          </a:ln>
        </p:spPr>
      </p:pic>
      <p:pic>
        <p:nvPicPr>
          <p:cNvPr id="702" name="Google Shape;702;p99"/>
          <p:cNvPicPr preferRelativeResize="0"/>
          <p:nvPr/>
        </p:nvPicPr>
        <p:blipFill>
          <a:blip r:embed="rId5">
            <a:alphaModFix/>
          </a:blip>
          <a:stretch>
            <a:fillRect/>
          </a:stretch>
        </p:blipFill>
        <p:spPr>
          <a:xfrm>
            <a:off x="924600" y="2995675"/>
            <a:ext cx="3218419" cy="2167675"/>
          </a:xfrm>
          <a:prstGeom prst="rect">
            <a:avLst/>
          </a:prstGeom>
          <a:noFill/>
          <a:ln>
            <a:noFill/>
          </a:ln>
        </p:spPr>
      </p:pic>
      <p:pic>
        <p:nvPicPr>
          <p:cNvPr id="703" name="Google Shape;703;p99"/>
          <p:cNvPicPr preferRelativeResize="0"/>
          <p:nvPr/>
        </p:nvPicPr>
        <p:blipFill>
          <a:blip r:embed="rId6">
            <a:alphaModFix/>
          </a:blip>
          <a:stretch>
            <a:fillRect/>
          </a:stretch>
        </p:blipFill>
        <p:spPr>
          <a:xfrm>
            <a:off x="4642350" y="3012150"/>
            <a:ext cx="3338900" cy="2134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9" name="Google Shape;709;p100"/>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0"/>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Summary Statistics for all variables</a:t>
            </a:r>
            <a:endParaRPr sz="2200"/>
          </a:p>
        </p:txBody>
      </p:sp>
      <p:pic>
        <p:nvPicPr>
          <p:cNvPr id="711" name="Google Shape;711;p100"/>
          <p:cNvPicPr preferRelativeResize="0"/>
          <p:nvPr/>
        </p:nvPicPr>
        <p:blipFill>
          <a:blip r:embed="rId3">
            <a:alphaModFix/>
          </a:blip>
          <a:stretch>
            <a:fillRect/>
          </a:stretch>
        </p:blipFill>
        <p:spPr>
          <a:xfrm>
            <a:off x="407850" y="1386375"/>
            <a:ext cx="8634599" cy="2386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7" name="Google Shape;717;p101"/>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101"/>
          <p:cNvPicPr preferRelativeResize="0"/>
          <p:nvPr/>
        </p:nvPicPr>
        <p:blipFill>
          <a:blip r:embed="rId3">
            <a:alphaModFix/>
          </a:blip>
          <a:stretch>
            <a:fillRect/>
          </a:stretch>
        </p:blipFill>
        <p:spPr>
          <a:xfrm>
            <a:off x="458748" y="832023"/>
            <a:ext cx="3727641" cy="1170850"/>
          </a:xfrm>
          <a:prstGeom prst="rect">
            <a:avLst/>
          </a:prstGeom>
          <a:noFill/>
          <a:ln>
            <a:noFill/>
          </a:ln>
        </p:spPr>
      </p:pic>
      <p:pic>
        <p:nvPicPr>
          <p:cNvPr id="719" name="Google Shape;719;p101"/>
          <p:cNvPicPr preferRelativeResize="0"/>
          <p:nvPr/>
        </p:nvPicPr>
        <p:blipFill>
          <a:blip r:embed="rId4">
            <a:alphaModFix/>
          </a:blip>
          <a:stretch>
            <a:fillRect/>
          </a:stretch>
        </p:blipFill>
        <p:spPr>
          <a:xfrm>
            <a:off x="5184700" y="832025"/>
            <a:ext cx="3648875" cy="1170850"/>
          </a:xfrm>
          <a:prstGeom prst="rect">
            <a:avLst/>
          </a:prstGeom>
          <a:noFill/>
          <a:ln>
            <a:noFill/>
          </a:ln>
        </p:spPr>
      </p:pic>
      <p:pic>
        <p:nvPicPr>
          <p:cNvPr id="720" name="Google Shape;720;p101"/>
          <p:cNvPicPr preferRelativeResize="0"/>
          <p:nvPr/>
        </p:nvPicPr>
        <p:blipFill>
          <a:blip r:embed="rId5">
            <a:alphaModFix/>
          </a:blip>
          <a:stretch>
            <a:fillRect/>
          </a:stretch>
        </p:blipFill>
        <p:spPr>
          <a:xfrm>
            <a:off x="5184700" y="2316875"/>
            <a:ext cx="3481711" cy="1170850"/>
          </a:xfrm>
          <a:prstGeom prst="rect">
            <a:avLst/>
          </a:prstGeom>
          <a:noFill/>
          <a:ln>
            <a:noFill/>
          </a:ln>
        </p:spPr>
      </p:pic>
      <p:pic>
        <p:nvPicPr>
          <p:cNvPr id="721" name="Google Shape;721;p101"/>
          <p:cNvPicPr preferRelativeResize="0"/>
          <p:nvPr/>
        </p:nvPicPr>
        <p:blipFill>
          <a:blip r:embed="rId6">
            <a:alphaModFix/>
          </a:blip>
          <a:stretch>
            <a:fillRect/>
          </a:stretch>
        </p:blipFill>
        <p:spPr>
          <a:xfrm>
            <a:off x="458750" y="2314125"/>
            <a:ext cx="3481701" cy="1173160"/>
          </a:xfrm>
          <a:prstGeom prst="rect">
            <a:avLst/>
          </a:prstGeom>
          <a:noFill/>
          <a:ln>
            <a:noFill/>
          </a:ln>
        </p:spPr>
      </p:pic>
      <p:pic>
        <p:nvPicPr>
          <p:cNvPr id="722" name="Google Shape;722;p101"/>
          <p:cNvPicPr preferRelativeResize="0"/>
          <p:nvPr/>
        </p:nvPicPr>
        <p:blipFill>
          <a:blip r:embed="rId7">
            <a:alphaModFix/>
          </a:blip>
          <a:stretch>
            <a:fillRect/>
          </a:stretch>
        </p:blipFill>
        <p:spPr>
          <a:xfrm>
            <a:off x="458750" y="3690550"/>
            <a:ext cx="3481701" cy="1047454"/>
          </a:xfrm>
          <a:prstGeom prst="rect">
            <a:avLst/>
          </a:prstGeom>
          <a:noFill/>
          <a:ln>
            <a:noFill/>
          </a:ln>
        </p:spPr>
      </p:pic>
      <p:pic>
        <p:nvPicPr>
          <p:cNvPr id="723" name="Google Shape;723;p101"/>
          <p:cNvPicPr preferRelativeResize="0"/>
          <p:nvPr/>
        </p:nvPicPr>
        <p:blipFill>
          <a:blip r:embed="rId8">
            <a:alphaModFix/>
          </a:blip>
          <a:stretch>
            <a:fillRect/>
          </a:stretch>
        </p:blipFill>
        <p:spPr>
          <a:xfrm>
            <a:off x="5101113" y="3690539"/>
            <a:ext cx="3648875" cy="1164360"/>
          </a:xfrm>
          <a:prstGeom prst="rect">
            <a:avLst/>
          </a:prstGeom>
          <a:noFill/>
          <a:ln>
            <a:noFill/>
          </a:ln>
        </p:spPr>
      </p:pic>
      <p:sp>
        <p:nvSpPr>
          <p:cNvPr id="724" name="Google Shape;724;p101"/>
          <p:cNvSpPr txBox="1"/>
          <p:nvPr/>
        </p:nvSpPr>
        <p:spPr>
          <a:xfrm>
            <a:off x="403400" y="138675"/>
            <a:ext cx="853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1"/>
                </a:solidFill>
                <a:latin typeface="Poppins SemiBold"/>
                <a:ea typeface="Poppins SemiBold"/>
                <a:cs typeface="Poppins SemiBold"/>
                <a:sym typeface="Poppins SemiBold"/>
              </a:rPr>
              <a:t>Summary Stats for each variable grouped by grape color</a:t>
            </a:r>
            <a:endParaRPr sz="2200">
              <a:solidFill>
                <a:schemeClr val="accent1"/>
              </a:solidFill>
              <a:latin typeface="Poppins SemiBold"/>
              <a:ea typeface="Poppins SemiBold"/>
              <a:cs typeface="Poppins SemiBold"/>
              <a:sym typeface="Poppin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0" name="Google Shape;730;p102"/>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102"/>
          <p:cNvPicPr preferRelativeResize="0"/>
          <p:nvPr/>
        </p:nvPicPr>
        <p:blipFill>
          <a:blip r:embed="rId3">
            <a:alphaModFix/>
          </a:blip>
          <a:stretch>
            <a:fillRect/>
          </a:stretch>
        </p:blipFill>
        <p:spPr>
          <a:xfrm>
            <a:off x="5366101" y="3492050"/>
            <a:ext cx="3190676" cy="1026325"/>
          </a:xfrm>
          <a:prstGeom prst="rect">
            <a:avLst/>
          </a:prstGeom>
          <a:noFill/>
          <a:ln>
            <a:noFill/>
          </a:ln>
        </p:spPr>
      </p:pic>
      <p:pic>
        <p:nvPicPr>
          <p:cNvPr id="732" name="Google Shape;732;p102"/>
          <p:cNvPicPr preferRelativeResize="0"/>
          <p:nvPr/>
        </p:nvPicPr>
        <p:blipFill>
          <a:blip r:embed="rId4">
            <a:alphaModFix/>
          </a:blip>
          <a:stretch>
            <a:fillRect/>
          </a:stretch>
        </p:blipFill>
        <p:spPr>
          <a:xfrm>
            <a:off x="992450" y="3377550"/>
            <a:ext cx="3850225" cy="1255325"/>
          </a:xfrm>
          <a:prstGeom prst="rect">
            <a:avLst/>
          </a:prstGeom>
          <a:noFill/>
          <a:ln>
            <a:noFill/>
          </a:ln>
        </p:spPr>
      </p:pic>
      <p:pic>
        <p:nvPicPr>
          <p:cNvPr id="733" name="Google Shape;733;p102"/>
          <p:cNvPicPr preferRelativeResize="0"/>
          <p:nvPr/>
        </p:nvPicPr>
        <p:blipFill>
          <a:blip r:embed="rId5">
            <a:alphaModFix/>
          </a:blip>
          <a:stretch>
            <a:fillRect/>
          </a:stretch>
        </p:blipFill>
        <p:spPr>
          <a:xfrm>
            <a:off x="5203275" y="2255150"/>
            <a:ext cx="3516332" cy="1122400"/>
          </a:xfrm>
          <a:prstGeom prst="rect">
            <a:avLst/>
          </a:prstGeom>
          <a:noFill/>
          <a:ln>
            <a:noFill/>
          </a:ln>
        </p:spPr>
      </p:pic>
      <p:pic>
        <p:nvPicPr>
          <p:cNvPr id="734" name="Google Shape;734;p102"/>
          <p:cNvPicPr preferRelativeResize="0"/>
          <p:nvPr/>
        </p:nvPicPr>
        <p:blipFill>
          <a:blip r:embed="rId6">
            <a:alphaModFix/>
          </a:blip>
          <a:stretch>
            <a:fillRect/>
          </a:stretch>
        </p:blipFill>
        <p:spPr>
          <a:xfrm>
            <a:off x="782800" y="2303188"/>
            <a:ext cx="3942474" cy="1026325"/>
          </a:xfrm>
          <a:prstGeom prst="rect">
            <a:avLst/>
          </a:prstGeom>
          <a:noFill/>
          <a:ln>
            <a:noFill/>
          </a:ln>
        </p:spPr>
      </p:pic>
      <p:pic>
        <p:nvPicPr>
          <p:cNvPr id="735" name="Google Shape;735;p102"/>
          <p:cNvPicPr preferRelativeResize="0"/>
          <p:nvPr/>
        </p:nvPicPr>
        <p:blipFill>
          <a:blip r:embed="rId7">
            <a:alphaModFix/>
          </a:blip>
          <a:stretch>
            <a:fillRect/>
          </a:stretch>
        </p:blipFill>
        <p:spPr>
          <a:xfrm>
            <a:off x="5203275" y="885325"/>
            <a:ext cx="3516325" cy="1122400"/>
          </a:xfrm>
          <a:prstGeom prst="rect">
            <a:avLst/>
          </a:prstGeom>
          <a:noFill/>
          <a:ln>
            <a:noFill/>
          </a:ln>
        </p:spPr>
      </p:pic>
      <p:pic>
        <p:nvPicPr>
          <p:cNvPr id="736" name="Google Shape;736;p102"/>
          <p:cNvPicPr preferRelativeResize="0"/>
          <p:nvPr/>
        </p:nvPicPr>
        <p:blipFill>
          <a:blip r:embed="rId8">
            <a:alphaModFix/>
          </a:blip>
          <a:stretch>
            <a:fillRect/>
          </a:stretch>
        </p:blipFill>
        <p:spPr>
          <a:xfrm>
            <a:off x="565361" y="912320"/>
            <a:ext cx="4377350" cy="1342854"/>
          </a:xfrm>
          <a:prstGeom prst="rect">
            <a:avLst/>
          </a:prstGeom>
          <a:noFill/>
          <a:ln>
            <a:noFill/>
          </a:ln>
        </p:spPr>
      </p:pic>
      <p:sp>
        <p:nvSpPr>
          <p:cNvPr id="737" name="Google Shape;737;p102"/>
          <p:cNvSpPr txBox="1"/>
          <p:nvPr/>
        </p:nvSpPr>
        <p:spPr>
          <a:xfrm>
            <a:off x="344400" y="114700"/>
            <a:ext cx="879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1"/>
                </a:solidFill>
                <a:latin typeface="Poppins SemiBold"/>
                <a:ea typeface="Poppins SemiBold"/>
                <a:cs typeface="Poppins SemiBold"/>
                <a:sym typeface="Poppins SemiBold"/>
              </a:rPr>
              <a:t>Summary Stats for each variable grouped by grape color</a:t>
            </a:r>
            <a:endParaRPr sz="2200">
              <a:solidFill>
                <a:schemeClr val="accent1"/>
              </a:solidFill>
              <a:latin typeface="Poppins SemiBold"/>
              <a:ea typeface="Poppins SemiBold"/>
              <a:cs typeface="Poppins SemiBold"/>
              <a:sym typeface="Poppin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103"/>
          <p:cNvSpPr/>
          <p:nvPr/>
        </p:nvSpPr>
        <p:spPr>
          <a:xfrm>
            <a:off x="285750" y="239550"/>
            <a:ext cx="8572500" cy="4664400"/>
          </a:xfrm>
          <a:prstGeom prst="rect">
            <a:avLst/>
          </a:prstGeom>
          <a:solidFill>
            <a:srgbClr val="0633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3"/>
          <p:cNvSpPr/>
          <p:nvPr/>
        </p:nvSpPr>
        <p:spPr>
          <a:xfrm>
            <a:off x="0" y="1638850"/>
            <a:ext cx="781800" cy="554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3"/>
          <p:cNvSpPr txBox="1"/>
          <p:nvPr/>
        </p:nvSpPr>
        <p:spPr>
          <a:xfrm>
            <a:off x="945675" y="1685350"/>
            <a:ext cx="294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oppins"/>
                <a:ea typeface="Poppins"/>
                <a:cs typeface="Poppins"/>
                <a:sym typeface="Poppins"/>
              </a:rPr>
              <a:t>PMFs</a:t>
            </a:r>
            <a:endParaRPr b="1" sz="1800">
              <a:solidFill>
                <a:schemeClr val="lt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1" name="Google Shape;751;p104"/>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4"/>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PMF of Residual Sugars</a:t>
            </a:r>
            <a:endParaRPr sz="2200"/>
          </a:p>
        </p:txBody>
      </p:sp>
      <p:pic>
        <p:nvPicPr>
          <p:cNvPr id="753" name="Google Shape;753;p104"/>
          <p:cNvPicPr preferRelativeResize="0"/>
          <p:nvPr/>
        </p:nvPicPr>
        <p:blipFill>
          <a:blip r:embed="rId3">
            <a:alphaModFix/>
          </a:blip>
          <a:stretch>
            <a:fillRect/>
          </a:stretch>
        </p:blipFill>
        <p:spPr>
          <a:xfrm>
            <a:off x="2297775" y="1004675"/>
            <a:ext cx="3857625" cy="2533650"/>
          </a:xfrm>
          <a:prstGeom prst="rect">
            <a:avLst/>
          </a:prstGeom>
          <a:noFill/>
          <a:ln>
            <a:noFill/>
          </a:ln>
        </p:spPr>
      </p:pic>
      <p:sp>
        <p:nvSpPr>
          <p:cNvPr id="754" name="Google Shape;754;p104"/>
          <p:cNvSpPr txBox="1"/>
          <p:nvPr/>
        </p:nvSpPr>
        <p:spPr>
          <a:xfrm>
            <a:off x="2031738" y="3665500"/>
            <a:ext cx="508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PMF of Residual Sugars variable for entire dataset. We can see the </a:t>
            </a:r>
            <a:r>
              <a:rPr lang="en">
                <a:latin typeface="Nunito Sans"/>
                <a:ea typeface="Nunito Sans"/>
                <a:cs typeface="Nunito Sans"/>
                <a:sym typeface="Nunito Sans"/>
              </a:rPr>
              <a:t>majority</a:t>
            </a:r>
            <a:r>
              <a:rPr lang="en">
                <a:latin typeface="Nunito Sans"/>
                <a:ea typeface="Nunito Sans"/>
                <a:cs typeface="Nunito Sans"/>
                <a:sym typeface="Nunito Sans"/>
              </a:rPr>
              <a:t> of measurements are below 10.</a:t>
            </a:r>
            <a:endParaRPr>
              <a:latin typeface="Nunito Sans"/>
              <a:ea typeface="Nunito Sans"/>
              <a:cs typeface="Nunito Sans"/>
              <a:sym typeface="Nuni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0" name="Google Shape;760;p105"/>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05"/>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PMF of Residual Sugars broken out by </a:t>
            </a:r>
            <a:r>
              <a:rPr lang="en" sz="2200"/>
              <a:t>grape color</a:t>
            </a:r>
            <a:endParaRPr sz="2200"/>
          </a:p>
        </p:txBody>
      </p:sp>
      <p:pic>
        <p:nvPicPr>
          <p:cNvPr id="762" name="Google Shape;762;p105"/>
          <p:cNvPicPr preferRelativeResize="0"/>
          <p:nvPr/>
        </p:nvPicPr>
        <p:blipFill>
          <a:blip r:embed="rId3">
            <a:alphaModFix/>
          </a:blip>
          <a:stretch>
            <a:fillRect/>
          </a:stretch>
        </p:blipFill>
        <p:spPr>
          <a:xfrm>
            <a:off x="961450" y="877500"/>
            <a:ext cx="6981825" cy="3571875"/>
          </a:xfrm>
          <a:prstGeom prst="rect">
            <a:avLst/>
          </a:prstGeom>
          <a:noFill/>
          <a:ln>
            <a:noFill/>
          </a:ln>
        </p:spPr>
      </p:pic>
      <p:pic>
        <p:nvPicPr>
          <p:cNvPr id="763" name="Google Shape;763;p105"/>
          <p:cNvPicPr preferRelativeResize="0"/>
          <p:nvPr/>
        </p:nvPicPr>
        <p:blipFill>
          <a:blip r:embed="rId4">
            <a:alphaModFix/>
          </a:blip>
          <a:stretch>
            <a:fillRect/>
          </a:stretch>
        </p:blipFill>
        <p:spPr>
          <a:xfrm>
            <a:off x="3457575" y="1059325"/>
            <a:ext cx="746206" cy="389325"/>
          </a:xfrm>
          <a:prstGeom prst="rect">
            <a:avLst/>
          </a:prstGeom>
          <a:noFill/>
          <a:ln>
            <a:noFill/>
          </a:ln>
        </p:spPr>
      </p:pic>
      <p:pic>
        <p:nvPicPr>
          <p:cNvPr id="764" name="Google Shape;764;p105"/>
          <p:cNvPicPr preferRelativeResize="0"/>
          <p:nvPr/>
        </p:nvPicPr>
        <p:blipFill>
          <a:blip r:embed="rId4">
            <a:alphaModFix/>
          </a:blip>
          <a:stretch>
            <a:fillRect/>
          </a:stretch>
        </p:blipFill>
        <p:spPr>
          <a:xfrm>
            <a:off x="7026375" y="1059325"/>
            <a:ext cx="746206" cy="389325"/>
          </a:xfrm>
          <a:prstGeom prst="rect">
            <a:avLst/>
          </a:prstGeom>
          <a:noFill/>
          <a:ln>
            <a:noFill/>
          </a:ln>
        </p:spPr>
      </p:pic>
      <p:sp>
        <p:nvSpPr>
          <p:cNvPr id="765" name="Google Shape;765;p105"/>
          <p:cNvSpPr txBox="1"/>
          <p:nvPr/>
        </p:nvSpPr>
        <p:spPr>
          <a:xfrm>
            <a:off x="1334125" y="4449375"/>
            <a:ext cx="6517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We see a greater spread of probabilities for white wine than for red, which are concentrated at a lower sugar residual content.</a:t>
            </a:r>
            <a:endParaRPr>
              <a:latin typeface="Nunito Sans"/>
              <a:ea typeface="Nunito Sans"/>
              <a:cs typeface="Nunito Sans"/>
              <a:sym typeface="Nuni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1" name="Google Shape;771;p106"/>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6"/>
          <p:cNvSpPr txBox="1"/>
          <p:nvPr>
            <p:ph idx="4294967295" type="title"/>
          </p:nvPr>
        </p:nvSpPr>
        <p:spPr>
          <a:xfrm>
            <a:off x="594175" y="304800"/>
            <a:ext cx="8511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PMF of White Wine Residual Sugars broken out by quality</a:t>
            </a:r>
            <a:endParaRPr sz="2200"/>
          </a:p>
        </p:txBody>
      </p:sp>
      <p:sp>
        <p:nvSpPr>
          <p:cNvPr id="773" name="Google Shape;773;p106"/>
          <p:cNvSpPr txBox="1"/>
          <p:nvPr/>
        </p:nvSpPr>
        <p:spPr>
          <a:xfrm>
            <a:off x="1378950" y="4239300"/>
            <a:ext cx="638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PMF for Sugar Residuals of white wines look similar for low and high quality wines.</a:t>
            </a:r>
            <a:endParaRPr>
              <a:latin typeface="Nunito Sans"/>
              <a:ea typeface="Nunito Sans"/>
              <a:cs typeface="Nunito Sans"/>
              <a:sym typeface="Nunito Sans"/>
            </a:endParaRPr>
          </a:p>
        </p:txBody>
      </p:sp>
      <p:pic>
        <p:nvPicPr>
          <p:cNvPr id="774" name="Google Shape;774;p106"/>
          <p:cNvPicPr preferRelativeResize="0"/>
          <p:nvPr/>
        </p:nvPicPr>
        <p:blipFill>
          <a:blip r:embed="rId3">
            <a:alphaModFix/>
          </a:blip>
          <a:stretch>
            <a:fillRect/>
          </a:stretch>
        </p:blipFill>
        <p:spPr>
          <a:xfrm>
            <a:off x="1378950" y="972225"/>
            <a:ext cx="6386043" cy="3267075"/>
          </a:xfrm>
          <a:prstGeom prst="rect">
            <a:avLst/>
          </a:prstGeom>
          <a:noFill/>
          <a:ln>
            <a:noFill/>
          </a:ln>
        </p:spPr>
      </p:pic>
      <p:pic>
        <p:nvPicPr>
          <p:cNvPr id="775" name="Google Shape;775;p106"/>
          <p:cNvPicPr preferRelativeResize="0"/>
          <p:nvPr/>
        </p:nvPicPr>
        <p:blipFill>
          <a:blip r:embed="rId4">
            <a:alphaModFix/>
          </a:blip>
          <a:stretch>
            <a:fillRect/>
          </a:stretch>
        </p:blipFill>
        <p:spPr>
          <a:xfrm>
            <a:off x="3397675" y="1148000"/>
            <a:ext cx="984000" cy="393600"/>
          </a:xfrm>
          <a:prstGeom prst="rect">
            <a:avLst/>
          </a:prstGeom>
          <a:noFill/>
          <a:ln>
            <a:noFill/>
          </a:ln>
        </p:spPr>
      </p:pic>
      <p:pic>
        <p:nvPicPr>
          <p:cNvPr id="776" name="Google Shape;776;p106"/>
          <p:cNvPicPr preferRelativeResize="0"/>
          <p:nvPr/>
        </p:nvPicPr>
        <p:blipFill>
          <a:blip r:embed="rId4">
            <a:alphaModFix/>
          </a:blip>
          <a:stretch>
            <a:fillRect/>
          </a:stretch>
        </p:blipFill>
        <p:spPr>
          <a:xfrm>
            <a:off x="6563075" y="1148000"/>
            <a:ext cx="984000" cy="39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107"/>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7"/>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PMF of Alcohol Content</a:t>
            </a:r>
            <a:endParaRPr sz="2200"/>
          </a:p>
        </p:txBody>
      </p:sp>
      <p:sp>
        <p:nvSpPr>
          <p:cNvPr id="784" name="Google Shape;784;p107"/>
          <p:cNvSpPr txBox="1"/>
          <p:nvPr/>
        </p:nvSpPr>
        <p:spPr>
          <a:xfrm>
            <a:off x="2031738" y="3853475"/>
            <a:ext cx="508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PMF of Alcohol Content  variable for entire dataset. Almost looks normally distributed with some gaps. </a:t>
            </a:r>
            <a:endParaRPr>
              <a:latin typeface="Nunito Sans"/>
              <a:ea typeface="Nunito Sans"/>
              <a:cs typeface="Nunito Sans"/>
              <a:sym typeface="Nunito Sans"/>
            </a:endParaRPr>
          </a:p>
        </p:txBody>
      </p:sp>
      <p:pic>
        <p:nvPicPr>
          <p:cNvPr id="785" name="Google Shape;785;p107"/>
          <p:cNvPicPr preferRelativeResize="0"/>
          <p:nvPr/>
        </p:nvPicPr>
        <p:blipFill>
          <a:blip r:embed="rId3">
            <a:alphaModFix/>
          </a:blip>
          <a:stretch>
            <a:fillRect/>
          </a:stretch>
        </p:blipFill>
        <p:spPr>
          <a:xfrm>
            <a:off x="2148799" y="877500"/>
            <a:ext cx="4531056" cy="2975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1" name="Google Shape;791;p108"/>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08"/>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PMF of Alcohol Content broken out by grape color</a:t>
            </a:r>
            <a:endParaRPr sz="2200"/>
          </a:p>
        </p:txBody>
      </p:sp>
      <p:sp>
        <p:nvSpPr>
          <p:cNvPr id="793" name="Google Shape;793;p108"/>
          <p:cNvSpPr txBox="1"/>
          <p:nvPr/>
        </p:nvSpPr>
        <p:spPr>
          <a:xfrm>
            <a:off x="1334125" y="4449375"/>
            <a:ext cx="6517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The PMFs of Alcohol Content look similar for red and white wines, with spike in </a:t>
            </a:r>
            <a:r>
              <a:rPr lang="en">
                <a:latin typeface="Nunito Sans"/>
                <a:ea typeface="Nunito Sans"/>
                <a:cs typeface="Nunito Sans"/>
                <a:sym typeface="Nunito Sans"/>
              </a:rPr>
              <a:t>probabilities</a:t>
            </a:r>
            <a:r>
              <a:rPr lang="en">
                <a:latin typeface="Nunito Sans"/>
                <a:ea typeface="Nunito Sans"/>
                <a:cs typeface="Nunito Sans"/>
                <a:sym typeface="Nunito Sans"/>
              </a:rPr>
              <a:t> around 9%.</a:t>
            </a:r>
            <a:endParaRPr>
              <a:latin typeface="Nunito Sans"/>
              <a:ea typeface="Nunito Sans"/>
              <a:cs typeface="Nunito Sans"/>
              <a:sym typeface="Nunito Sans"/>
            </a:endParaRPr>
          </a:p>
        </p:txBody>
      </p:sp>
      <p:pic>
        <p:nvPicPr>
          <p:cNvPr id="794" name="Google Shape;794;p108"/>
          <p:cNvPicPr preferRelativeResize="0"/>
          <p:nvPr/>
        </p:nvPicPr>
        <p:blipFill>
          <a:blip r:embed="rId3">
            <a:alphaModFix/>
          </a:blip>
          <a:stretch>
            <a:fillRect/>
          </a:stretch>
        </p:blipFill>
        <p:spPr>
          <a:xfrm>
            <a:off x="1378975" y="946313"/>
            <a:ext cx="6386043" cy="3267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84" name="Shape 584"/>
        <p:cNvGrpSpPr/>
        <p:nvPr/>
      </p:nvGrpSpPr>
      <p:grpSpPr>
        <a:xfrm>
          <a:off x="0" y="0"/>
          <a:ext cx="0" cy="0"/>
          <a:chOff x="0" y="0"/>
          <a:chExt cx="0" cy="0"/>
        </a:xfrm>
      </p:grpSpPr>
      <p:grpSp>
        <p:nvGrpSpPr>
          <p:cNvPr id="585" name="Google Shape;585;p91"/>
          <p:cNvGrpSpPr/>
          <p:nvPr/>
        </p:nvGrpSpPr>
        <p:grpSpPr>
          <a:xfrm>
            <a:off x="-31400" y="-2250"/>
            <a:ext cx="5668584" cy="5148000"/>
            <a:chOff x="0" y="-18100"/>
            <a:chExt cx="5085300" cy="5148000"/>
          </a:xfrm>
        </p:grpSpPr>
        <p:sp>
          <p:nvSpPr>
            <p:cNvPr id="586" name="Google Shape;586;p91"/>
            <p:cNvSpPr/>
            <p:nvPr/>
          </p:nvSpPr>
          <p:spPr>
            <a:xfrm>
              <a:off x="0" y="-18100"/>
              <a:ext cx="5085300" cy="5143500"/>
            </a:xfrm>
            <a:prstGeom prst="parallelogram">
              <a:avLst>
                <a:gd fmla="val 4031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1"/>
            <p:cNvSpPr/>
            <p:nvPr/>
          </p:nvSpPr>
          <p:spPr>
            <a:xfrm flipH="1" rot="10800000">
              <a:off x="10425" y="-18100"/>
              <a:ext cx="2201700" cy="5148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91"/>
          <p:cNvSpPr/>
          <p:nvPr/>
        </p:nvSpPr>
        <p:spPr>
          <a:xfrm>
            <a:off x="457200" y="457200"/>
            <a:ext cx="8229600" cy="422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Poppins SemiBold"/>
                <a:ea typeface="Poppins SemiBold"/>
                <a:cs typeface="Poppins SemiBold"/>
                <a:sym typeface="Poppins SemiBold"/>
              </a:rPr>
              <a:t>STUDENT-</a:t>
            </a:r>
            <a:br>
              <a:rPr lang="en" sz="1100">
                <a:solidFill>
                  <a:schemeClr val="lt1"/>
                </a:solidFill>
                <a:latin typeface="Poppins SemiBold"/>
                <a:ea typeface="Poppins SemiBold"/>
                <a:cs typeface="Poppins SemiBold"/>
                <a:sym typeface="Poppins SemiBold"/>
              </a:rPr>
            </a:br>
            <a:r>
              <a:rPr lang="en" sz="1100">
                <a:solidFill>
                  <a:schemeClr val="lt1"/>
                </a:solidFill>
                <a:latin typeface="Poppins SemiBold"/>
                <a:ea typeface="Poppins SemiBold"/>
                <a:cs typeface="Poppins SemiBold"/>
                <a:sym typeface="Poppins SemiBold"/>
              </a:rPr>
              <a:t>CENTERED PHILOSOPHY</a:t>
            </a:r>
            <a:endParaRPr sz="1100">
              <a:solidFill>
                <a:schemeClr val="lt1"/>
              </a:solidFill>
              <a:latin typeface="Poppins SemiBold"/>
              <a:ea typeface="Poppins SemiBold"/>
              <a:cs typeface="Poppins SemiBold"/>
              <a:sym typeface="Poppins SemiBold"/>
            </a:endParaRPr>
          </a:p>
        </p:txBody>
      </p:sp>
      <p:sp>
        <p:nvSpPr>
          <p:cNvPr id="589" name="Google Shape;589;p91"/>
          <p:cNvSpPr txBox="1"/>
          <p:nvPr/>
        </p:nvSpPr>
        <p:spPr>
          <a:xfrm>
            <a:off x="1144425" y="546875"/>
            <a:ext cx="6672000" cy="3849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 sz="1900">
                <a:solidFill>
                  <a:srgbClr val="333333"/>
                </a:solidFill>
                <a:latin typeface="Poppins SemiBold"/>
                <a:ea typeface="Poppins SemiBold"/>
                <a:cs typeface="Poppins SemiBold"/>
                <a:sym typeface="Poppins SemiBold"/>
              </a:rPr>
              <a:t>Introduction and Hypothesis</a:t>
            </a:r>
            <a:endParaRPr sz="2400">
              <a:solidFill>
                <a:schemeClr val="accent1"/>
              </a:solidFill>
              <a:latin typeface="Poppins SemiBold"/>
              <a:ea typeface="Poppins SemiBold"/>
              <a:cs typeface="Poppins SemiBold"/>
              <a:sym typeface="Poppins SemiBold"/>
            </a:endParaRPr>
          </a:p>
        </p:txBody>
      </p:sp>
      <p:sp>
        <p:nvSpPr>
          <p:cNvPr id="590" name="Google Shape;590;p91"/>
          <p:cNvSpPr txBox="1"/>
          <p:nvPr/>
        </p:nvSpPr>
        <p:spPr>
          <a:xfrm>
            <a:off x="672000" y="1106450"/>
            <a:ext cx="7800000" cy="360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Nunito Sans"/>
                <a:ea typeface="Nunito Sans"/>
                <a:cs typeface="Nunito Sans"/>
                <a:sym typeface="Nunito Sans"/>
              </a:rPr>
              <a:t>As a wine lover, I can tell you about difference in grape varieties, New World vs Old World wines, and what a </a:t>
            </a:r>
            <a:r>
              <a:rPr lang="en" sz="1500">
                <a:latin typeface="Nunito Sans"/>
                <a:ea typeface="Nunito Sans"/>
                <a:cs typeface="Nunito Sans"/>
                <a:sym typeface="Nunito Sans"/>
              </a:rPr>
              <a:t>tannin</a:t>
            </a:r>
            <a:r>
              <a:rPr lang="en" sz="1500">
                <a:latin typeface="Nunito Sans"/>
                <a:ea typeface="Nunito Sans"/>
                <a:cs typeface="Nunito Sans"/>
                <a:sym typeface="Nunito Sans"/>
              </a:rPr>
              <a:t> is, but I don’t have much experience with the science behind what makes good wine. For centuries, farmers have been carefully cultivating their grapes to produce the best quality wine. I was able to find a data set that has 11 different qualities of the wine - from fixed and </a:t>
            </a:r>
            <a:r>
              <a:rPr lang="en" sz="1500">
                <a:latin typeface="Nunito Sans"/>
                <a:ea typeface="Nunito Sans"/>
                <a:cs typeface="Nunito Sans"/>
                <a:sym typeface="Nunito Sans"/>
              </a:rPr>
              <a:t>volatile</a:t>
            </a:r>
            <a:r>
              <a:rPr lang="en" sz="1500">
                <a:latin typeface="Nunito Sans"/>
                <a:ea typeface="Nunito Sans"/>
                <a:cs typeface="Nunito Sans"/>
                <a:sym typeface="Nunito Sans"/>
              </a:rPr>
              <a:t> acidity to alcohol content, and the scaled quality of the wine.  As I did more digging into this subject, I found a paired datasets of the Portuguese Vinho Verde wine - one for the red variety of this wine and one for the white variety. I will combine these datasets for my analysis. This is a popular dataset, but the work is my own. </a:t>
            </a:r>
            <a:endParaRPr sz="1500">
              <a:latin typeface="Nunito Sans"/>
              <a:ea typeface="Nunito Sans"/>
              <a:cs typeface="Nunito Sans"/>
              <a:sym typeface="Nunito Sans"/>
            </a:endParaRPr>
          </a:p>
          <a:p>
            <a:pPr indent="0" lvl="0" marL="0" rtl="0" algn="l">
              <a:lnSpc>
                <a:spcPct val="115000"/>
              </a:lnSpc>
              <a:spcBef>
                <a:spcPts val="0"/>
              </a:spcBef>
              <a:spcAft>
                <a:spcPts val="0"/>
              </a:spcAft>
              <a:buNone/>
            </a:pPr>
            <a:r>
              <a:t/>
            </a:r>
            <a:endParaRPr sz="1500">
              <a:latin typeface="Nunito Sans"/>
              <a:ea typeface="Nunito Sans"/>
              <a:cs typeface="Nunito Sans"/>
              <a:sym typeface="Nunito Sans"/>
            </a:endParaRPr>
          </a:p>
          <a:p>
            <a:pPr indent="0" lvl="0" marL="0" rtl="0" algn="ctr">
              <a:lnSpc>
                <a:spcPct val="115000"/>
              </a:lnSpc>
              <a:spcBef>
                <a:spcPts val="0"/>
              </a:spcBef>
              <a:spcAft>
                <a:spcPts val="0"/>
              </a:spcAft>
              <a:buNone/>
            </a:pPr>
            <a:r>
              <a:rPr b="1" lang="en" sz="1500">
                <a:latin typeface="Nunito Sans"/>
                <a:ea typeface="Nunito Sans"/>
                <a:cs typeface="Nunito Sans"/>
                <a:sym typeface="Nunito Sans"/>
              </a:rPr>
              <a:t>This analysis will use a regression model to answer the hypothesis:</a:t>
            </a:r>
            <a:endParaRPr b="1" sz="1500">
              <a:latin typeface="Nunito Sans"/>
              <a:ea typeface="Nunito Sans"/>
              <a:cs typeface="Nunito Sans"/>
              <a:sym typeface="Nunito Sans"/>
            </a:endParaRPr>
          </a:p>
          <a:p>
            <a:pPr indent="0" lvl="0" marL="0" rtl="0" algn="ctr">
              <a:lnSpc>
                <a:spcPct val="115000"/>
              </a:lnSpc>
              <a:spcBef>
                <a:spcPts val="0"/>
              </a:spcBef>
              <a:spcAft>
                <a:spcPts val="0"/>
              </a:spcAft>
              <a:buNone/>
            </a:pPr>
            <a:r>
              <a:rPr b="1" lang="en" sz="1500">
                <a:latin typeface="Nunito Sans"/>
                <a:ea typeface="Nunito Sans"/>
                <a:cs typeface="Nunito Sans"/>
                <a:sym typeface="Nunito Sans"/>
              </a:rPr>
              <a:t> Which of the variables are best correlated with wine quality? Does this differ between red and white wines?</a:t>
            </a:r>
            <a:endParaRPr b="1" sz="1500">
              <a:latin typeface="Poppins"/>
              <a:ea typeface="Poppins"/>
              <a:cs typeface="Poppins"/>
              <a:sym typeface="Poppins"/>
            </a:endParaRPr>
          </a:p>
        </p:txBody>
      </p:sp>
      <p:sp>
        <p:nvSpPr>
          <p:cNvPr id="591" name="Google Shape;591;p91"/>
          <p:cNvSpPr txBox="1"/>
          <p:nvPr/>
        </p:nvSpPr>
        <p:spPr>
          <a:xfrm>
            <a:off x="457200" y="4882925"/>
            <a:ext cx="25572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lt1"/>
              </a:solidFill>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0" name="Google Shape;800;p109"/>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9"/>
          <p:cNvSpPr txBox="1"/>
          <p:nvPr>
            <p:ph idx="4294967295" type="title"/>
          </p:nvPr>
        </p:nvSpPr>
        <p:spPr>
          <a:xfrm>
            <a:off x="594175" y="304800"/>
            <a:ext cx="8511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PMF of White Wine Alcohol Content broken out by quality</a:t>
            </a:r>
            <a:endParaRPr sz="2200"/>
          </a:p>
        </p:txBody>
      </p:sp>
      <p:sp>
        <p:nvSpPr>
          <p:cNvPr id="802" name="Google Shape;802;p109"/>
          <p:cNvSpPr txBox="1"/>
          <p:nvPr/>
        </p:nvSpPr>
        <p:spPr>
          <a:xfrm>
            <a:off x="1378950" y="4239300"/>
            <a:ext cx="638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We can see that low quality wines tend to have a higher probability of a greater alcohol content than low quality wines.</a:t>
            </a:r>
            <a:endParaRPr>
              <a:latin typeface="Nunito Sans"/>
              <a:ea typeface="Nunito Sans"/>
              <a:cs typeface="Nunito Sans"/>
              <a:sym typeface="Nunito Sans"/>
            </a:endParaRPr>
          </a:p>
        </p:txBody>
      </p:sp>
      <p:pic>
        <p:nvPicPr>
          <p:cNvPr id="803" name="Google Shape;803;p109"/>
          <p:cNvPicPr preferRelativeResize="0"/>
          <p:nvPr/>
        </p:nvPicPr>
        <p:blipFill>
          <a:blip r:embed="rId3">
            <a:alphaModFix/>
          </a:blip>
          <a:stretch>
            <a:fillRect/>
          </a:stretch>
        </p:blipFill>
        <p:spPr>
          <a:xfrm>
            <a:off x="1584288" y="1029900"/>
            <a:ext cx="5975416" cy="305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9" name="Google Shape;809;p110"/>
          <p:cNvSpPr/>
          <p:nvPr/>
        </p:nvSpPr>
        <p:spPr>
          <a:xfrm>
            <a:off x="285750" y="239550"/>
            <a:ext cx="8572500" cy="4664400"/>
          </a:xfrm>
          <a:prstGeom prst="rect">
            <a:avLst/>
          </a:prstGeom>
          <a:solidFill>
            <a:srgbClr val="0633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0"/>
          <p:cNvSpPr/>
          <p:nvPr/>
        </p:nvSpPr>
        <p:spPr>
          <a:xfrm>
            <a:off x="0" y="1638850"/>
            <a:ext cx="781800" cy="554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0"/>
          <p:cNvSpPr txBox="1"/>
          <p:nvPr/>
        </p:nvSpPr>
        <p:spPr>
          <a:xfrm>
            <a:off x="945675" y="1685350"/>
            <a:ext cx="294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oppins"/>
                <a:ea typeface="Poppins"/>
                <a:cs typeface="Poppins"/>
                <a:sym typeface="Poppins"/>
              </a:rPr>
              <a:t>CDFs</a:t>
            </a:r>
            <a:endParaRPr b="1" sz="1800">
              <a:solidFill>
                <a:schemeClr val="lt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111"/>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1"/>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CD</a:t>
            </a:r>
            <a:r>
              <a:rPr lang="en" sz="2200"/>
              <a:t>F of Residual Sugar Content</a:t>
            </a:r>
            <a:endParaRPr sz="2200"/>
          </a:p>
        </p:txBody>
      </p:sp>
      <p:sp>
        <p:nvSpPr>
          <p:cNvPr id="819" name="Google Shape;819;p111"/>
          <p:cNvSpPr txBox="1"/>
          <p:nvPr/>
        </p:nvSpPr>
        <p:spPr>
          <a:xfrm>
            <a:off x="2031738" y="3853475"/>
            <a:ext cx="508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CDF of Residual Sugar content. </a:t>
            </a:r>
            <a:r>
              <a:rPr lang="en">
                <a:latin typeface="Nunito Sans"/>
                <a:ea typeface="Nunito Sans"/>
                <a:cs typeface="Nunito Sans"/>
                <a:sym typeface="Nunito Sans"/>
              </a:rPr>
              <a:t> This CDF shows high </a:t>
            </a:r>
            <a:r>
              <a:rPr lang="en">
                <a:latin typeface="Nunito Sans"/>
                <a:ea typeface="Nunito Sans"/>
                <a:cs typeface="Nunito Sans"/>
                <a:sym typeface="Nunito Sans"/>
              </a:rPr>
              <a:t>likelihood</a:t>
            </a:r>
            <a:r>
              <a:rPr lang="en">
                <a:latin typeface="Nunito Sans"/>
                <a:ea typeface="Nunito Sans"/>
                <a:cs typeface="Nunito Sans"/>
                <a:sym typeface="Nunito Sans"/>
              </a:rPr>
              <a:t> of a residual sugar content below 10.</a:t>
            </a:r>
            <a:endParaRPr>
              <a:latin typeface="Nunito Sans"/>
              <a:ea typeface="Nunito Sans"/>
              <a:cs typeface="Nunito Sans"/>
              <a:sym typeface="Nunito Sans"/>
            </a:endParaRPr>
          </a:p>
        </p:txBody>
      </p:sp>
      <p:pic>
        <p:nvPicPr>
          <p:cNvPr id="820" name="Google Shape;820;p111"/>
          <p:cNvPicPr preferRelativeResize="0"/>
          <p:nvPr/>
        </p:nvPicPr>
        <p:blipFill>
          <a:blip r:embed="rId3">
            <a:alphaModFix/>
          </a:blip>
          <a:stretch>
            <a:fillRect/>
          </a:stretch>
        </p:blipFill>
        <p:spPr>
          <a:xfrm>
            <a:off x="2754550" y="1055100"/>
            <a:ext cx="3676650" cy="24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6" name="Google Shape;826;p112"/>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2"/>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CDF of Residual Sugar Content by Grape Color</a:t>
            </a:r>
            <a:endParaRPr sz="2200"/>
          </a:p>
        </p:txBody>
      </p:sp>
      <p:sp>
        <p:nvSpPr>
          <p:cNvPr id="828" name="Google Shape;828;p112"/>
          <p:cNvSpPr txBox="1"/>
          <p:nvPr/>
        </p:nvSpPr>
        <p:spPr>
          <a:xfrm>
            <a:off x="2031738" y="3853475"/>
            <a:ext cx="5080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CDF of Residual Sugar content by grape color.  The comparison shows red wines have a higher probability of less residual sugar than white wines. </a:t>
            </a:r>
            <a:endParaRPr>
              <a:latin typeface="Nunito Sans"/>
              <a:ea typeface="Nunito Sans"/>
              <a:cs typeface="Nunito Sans"/>
              <a:sym typeface="Nunito Sans"/>
            </a:endParaRPr>
          </a:p>
        </p:txBody>
      </p:sp>
      <p:pic>
        <p:nvPicPr>
          <p:cNvPr id="829" name="Google Shape;829;p112"/>
          <p:cNvPicPr preferRelativeResize="0"/>
          <p:nvPr/>
        </p:nvPicPr>
        <p:blipFill>
          <a:blip r:embed="rId3">
            <a:alphaModFix/>
          </a:blip>
          <a:stretch>
            <a:fillRect/>
          </a:stretch>
        </p:blipFill>
        <p:spPr>
          <a:xfrm>
            <a:off x="2754550" y="1117713"/>
            <a:ext cx="3676650" cy="2495550"/>
          </a:xfrm>
          <a:prstGeom prst="rect">
            <a:avLst/>
          </a:prstGeom>
          <a:noFill/>
          <a:ln>
            <a:noFill/>
          </a:ln>
        </p:spPr>
      </p:pic>
      <p:pic>
        <p:nvPicPr>
          <p:cNvPr id="830" name="Google Shape;830;p112"/>
          <p:cNvPicPr preferRelativeResize="0"/>
          <p:nvPr/>
        </p:nvPicPr>
        <p:blipFill>
          <a:blip r:embed="rId4">
            <a:alphaModFix/>
          </a:blip>
          <a:stretch>
            <a:fillRect/>
          </a:stretch>
        </p:blipFill>
        <p:spPr>
          <a:xfrm>
            <a:off x="5537675" y="2761225"/>
            <a:ext cx="746206" cy="389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6" name="Google Shape;836;p113"/>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3"/>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CDF of Residual Sugar Content by Wine Quality</a:t>
            </a:r>
            <a:endParaRPr sz="2200"/>
          </a:p>
        </p:txBody>
      </p:sp>
      <p:sp>
        <p:nvSpPr>
          <p:cNvPr id="838" name="Google Shape;838;p113"/>
          <p:cNvSpPr txBox="1"/>
          <p:nvPr/>
        </p:nvSpPr>
        <p:spPr>
          <a:xfrm>
            <a:off x="2031738" y="3853475"/>
            <a:ext cx="5080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CDF of Residual Sugar content by wine </a:t>
            </a:r>
            <a:r>
              <a:rPr lang="en">
                <a:latin typeface="Nunito Sans"/>
                <a:ea typeface="Nunito Sans"/>
                <a:cs typeface="Nunito Sans"/>
                <a:sym typeface="Nunito Sans"/>
              </a:rPr>
              <a:t>quality for white wines. This indicates that residual sugar may be similar between the two groups.</a:t>
            </a:r>
            <a:endParaRPr>
              <a:latin typeface="Nunito Sans"/>
              <a:ea typeface="Nunito Sans"/>
              <a:cs typeface="Nunito Sans"/>
              <a:sym typeface="Nunito Sans"/>
            </a:endParaRPr>
          </a:p>
        </p:txBody>
      </p:sp>
      <p:pic>
        <p:nvPicPr>
          <p:cNvPr id="839" name="Google Shape;839;p113"/>
          <p:cNvPicPr preferRelativeResize="0"/>
          <p:nvPr/>
        </p:nvPicPr>
        <p:blipFill>
          <a:blip r:embed="rId3">
            <a:alphaModFix/>
          </a:blip>
          <a:stretch>
            <a:fillRect/>
          </a:stretch>
        </p:blipFill>
        <p:spPr>
          <a:xfrm>
            <a:off x="2582400" y="1168138"/>
            <a:ext cx="3676650" cy="2495550"/>
          </a:xfrm>
          <a:prstGeom prst="rect">
            <a:avLst/>
          </a:prstGeom>
          <a:noFill/>
          <a:ln>
            <a:noFill/>
          </a:ln>
        </p:spPr>
      </p:pic>
      <p:pic>
        <p:nvPicPr>
          <p:cNvPr id="840" name="Google Shape;840;p113"/>
          <p:cNvPicPr preferRelativeResize="0"/>
          <p:nvPr/>
        </p:nvPicPr>
        <p:blipFill>
          <a:blip r:embed="rId4">
            <a:alphaModFix/>
          </a:blip>
          <a:stretch>
            <a:fillRect/>
          </a:stretch>
        </p:blipFill>
        <p:spPr>
          <a:xfrm>
            <a:off x="5138550" y="2799475"/>
            <a:ext cx="984000" cy="39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6" name="Google Shape;846;p114"/>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4"/>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CDF of Alcohol Content</a:t>
            </a:r>
            <a:endParaRPr sz="2200"/>
          </a:p>
        </p:txBody>
      </p:sp>
      <p:sp>
        <p:nvSpPr>
          <p:cNvPr id="848" name="Google Shape;848;p114"/>
          <p:cNvSpPr txBox="1"/>
          <p:nvPr/>
        </p:nvSpPr>
        <p:spPr>
          <a:xfrm>
            <a:off x="2052613" y="3853500"/>
            <a:ext cx="5080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CDF of Alcohol Content. Comparing this CDF to the one of residual sugar, we see a less steep slope of likelihoods, so there is likely greater variety among the dataset.</a:t>
            </a:r>
            <a:endParaRPr>
              <a:latin typeface="Nunito Sans"/>
              <a:ea typeface="Nunito Sans"/>
              <a:cs typeface="Nunito Sans"/>
              <a:sym typeface="Nunito Sans"/>
            </a:endParaRPr>
          </a:p>
        </p:txBody>
      </p:sp>
      <p:pic>
        <p:nvPicPr>
          <p:cNvPr id="849" name="Google Shape;849;p114"/>
          <p:cNvPicPr preferRelativeResize="0"/>
          <p:nvPr/>
        </p:nvPicPr>
        <p:blipFill>
          <a:blip r:embed="rId3">
            <a:alphaModFix/>
          </a:blip>
          <a:stretch>
            <a:fillRect/>
          </a:stretch>
        </p:blipFill>
        <p:spPr>
          <a:xfrm>
            <a:off x="2733675" y="1117713"/>
            <a:ext cx="3676650" cy="249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5" name="Google Shape;855;p115"/>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5"/>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CDF of Alcohol Content by Grape Color</a:t>
            </a:r>
            <a:endParaRPr sz="2200"/>
          </a:p>
        </p:txBody>
      </p:sp>
      <p:sp>
        <p:nvSpPr>
          <p:cNvPr id="857" name="Google Shape;857;p115"/>
          <p:cNvSpPr txBox="1"/>
          <p:nvPr/>
        </p:nvSpPr>
        <p:spPr>
          <a:xfrm>
            <a:off x="2031738" y="3853475"/>
            <a:ext cx="5080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CDF of Alcohol content by grape color.  The comparison shows red wines and white wines have similar alcohol contents.</a:t>
            </a:r>
            <a:endParaRPr>
              <a:latin typeface="Nunito Sans"/>
              <a:ea typeface="Nunito Sans"/>
              <a:cs typeface="Nunito Sans"/>
              <a:sym typeface="Nunito Sans"/>
            </a:endParaRPr>
          </a:p>
        </p:txBody>
      </p:sp>
      <p:pic>
        <p:nvPicPr>
          <p:cNvPr id="858" name="Google Shape;858;p115"/>
          <p:cNvPicPr preferRelativeResize="0"/>
          <p:nvPr/>
        </p:nvPicPr>
        <p:blipFill>
          <a:blip r:embed="rId3">
            <a:alphaModFix/>
          </a:blip>
          <a:stretch>
            <a:fillRect/>
          </a:stretch>
        </p:blipFill>
        <p:spPr>
          <a:xfrm>
            <a:off x="2733675" y="1055125"/>
            <a:ext cx="3676650" cy="2495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4" name="Google Shape;864;p116"/>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6"/>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CDF of Alcohol Content by Wine Quality</a:t>
            </a:r>
            <a:endParaRPr sz="2200"/>
          </a:p>
        </p:txBody>
      </p:sp>
      <p:sp>
        <p:nvSpPr>
          <p:cNvPr id="866" name="Google Shape;866;p116"/>
          <p:cNvSpPr txBox="1"/>
          <p:nvPr/>
        </p:nvSpPr>
        <p:spPr>
          <a:xfrm>
            <a:off x="2052613" y="3853450"/>
            <a:ext cx="5080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Sans"/>
                <a:ea typeface="Nunito Sans"/>
                <a:cs typeface="Nunito Sans"/>
                <a:sym typeface="Nunito Sans"/>
              </a:rPr>
              <a:t>CDF of Alcohol content by wine quality for white wines. This indicates that alcohol content may vary between the two groups.</a:t>
            </a:r>
            <a:endParaRPr>
              <a:latin typeface="Nunito Sans"/>
              <a:ea typeface="Nunito Sans"/>
              <a:cs typeface="Nunito Sans"/>
              <a:sym typeface="Nunito Sans"/>
            </a:endParaRPr>
          </a:p>
        </p:txBody>
      </p:sp>
      <p:pic>
        <p:nvPicPr>
          <p:cNvPr id="867" name="Google Shape;867;p116"/>
          <p:cNvPicPr preferRelativeResize="0"/>
          <p:nvPr/>
        </p:nvPicPr>
        <p:blipFill>
          <a:blip r:embed="rId3">
            <a:alphaModFix/>
          </a:blip>
          <a:stretch>
            <a:fillRect/>
          </a:stretch>
        </p:blipFill>
        <p:spPr>
          <a:xfrm>
            <a:off x="2733675" y="1117700"/>
            <a:ext cx="3676650" cy="2495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3" name="Google Shape;873;p117"/>
          <p:cNvSpPr/>
          <p:nvPr/>
        </p:nvSpPr>
        <p:spPr>
          <a:xfrm>
            <a:off x="285750" y="239550"/>
            <a:ext cx="8572500" cy="4664400"/>
          </a:xfrm>
          <a:prstGeom prst="rect">
            <a:avLst/>
          </a:prstGeom>
          <a:solidFill>
            <a:srgbClr val="0633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7"/>
          <p:cNvSpPr/>
          <p:nvPr/>
        </p:nvSpPr>
        <p:spPr>
          <a:xfrm>
            <a:off x="0" y="1638850"/>
            <a:ext cx="781800" cy="554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7"/>
          <p:cNvSpPr txBox="1"/>
          <p:nvPr/>
        </p:nvSpPr>
        <p:spPr>
          <a:xfrm>
            <a:off x="945675" y="1685350"/>
            <a:ext cx="294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oppins"/>
                <a:ea typeface="Poppins"/>
                <a:cs typeface="Poppins"/>
                <a:sym typeface="Poppins"/>
              </a:rPr>
              <a:t>Analytical Distribution</a:t>
            </a:r>
            <a:endParaRPr b="1" sz="1800">
              <a:solidFill>
                <a:schemeClr val="lt1"/>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1" name="Google Shape;881;p118"/>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8"/>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Normality Plots</a:t>
            </a:r>
            <a:endParaRPr sz="2200"/>
          </a:p>
        </p:txBody>
      </p:sp>
      <p:sp>
        <p:nvSpPr>
          <p:cNvPr id="883" name="Google Shape;883;p118"/>
          <p:cNvSpPr txBox="1"/>
          <p:nvPr/>
        </p:nvSpPr>
        <p:spPr>
          <a:xfrm>
            <a:off x="429338" y="3438850"/>
            <a:ext cx="8598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These visualizations show </a:t>
            </a:r>
            <a:r>
              <a:rPr lang="en">
                <a:latin typeface="Nunito Sans"/>
                <a:ea typeface="Nunito Sans"/>
                <a:cs typeface="Nunito Sans"/>
                <a:sym typeface="Nunito Sans"/>
              </a:rPr>
              <a:t>normality plots for the residual sugar, alcohol content, and quality variables in the dataset. We use these plots to understand how well the normal distribution is good for the dataset. We see values in the tails of the residual sugar normality plot do not match the model well, so we would not use the normal distribution to model residual sugars. The left values of the alcohol content do not match the normality plot well, so if we were particularly interested in low-alcohol content wines, we would be advised to select another distribution. Quality is not a continuous variable, and we can see that in the step-wise values of this graph, although it seems to fit the model well.</a:t>
            </a:r>
            <a:endParaRPr>
              <a:latin typeface="Nunito Sans"/>
              <a:ea typeface="Nunito Sans"/>
              <a:cs typeface="Nunito Sans"/>
              <a:sym typeface="Nunito Sans"/>
            </a:endParaRPr>
          </a:p>
        </p:txBody>
      </p:sp>
      <p:pic>
        <p:nvPicPr>
          <p:cNvPr id="884" name="Google Shape;884;p118"/>
          <p:cNvPicPr preferRelativeResize="0"/>
          <p:nvPr/>
        </p:nvPicPr>
        <p:blipFill>
          <a:blip r:embed="rId3">
            <a:alphaModFix/>
          </a:blip>
          <a:stretch>
            <a:fillRect/>
          </a:stretch>
        </p:blipFill>
        <p:spPr>
          <a:xfrm>
            <a:off x="304800" y="1029900"/>
            <a:ext cx="2900325" cy="1907900"/>
          </a:xfrm>
          <a:prstGeom prst="rect">
            <a:avLst/>
          </a:prstGeom>
          <a:noFill/>
          <a:ln>
            <a:noFill/>
          </a:ln>
        </p:spPr>
      </p:pic>
      <p:pic>
        <p:nvPicPr>
          <p:cNvPr id="885" name="Google Shape;885;p118"/>
          <p:cNvPicPr preferRelativeResize="0"/>
          <p:nvPr/>
        </p:nvPicPr>
        <p:blipFill>
          <a:blip r:embed="rId4">
            <a:alphaModFix/>
          </a:blip>
          <a:stretch>
            <a:fillRect/>
          </a:stretch>
        </p:blipFill>
        <p:spPr>
          <a:xfrm>
            <a:off x="3278625" y="1006563"/>
            <a:ext cx="2900325" cy="1954572"/>
          </a:xfrm>
          <a:prstGeom prst="rect">
            <a:avLst/>
          </a:prstGeom>
          <a:noFill/>
          <a:ln>
            <a:noFill/>
          </a:ln>
        </p:spPr>
      </p:pic>
      <p:pic>
        <p:nvPicPr>
          <p:cNvPr id="886" name="Google Shape;886;p118"/>
          <p:cNvPicPr preferRelativeResize="0"/>
          <p:nvPr/>
        </p:nvPicPr>
        <p:blipFill>
          <a:blip r:embed="rId5">
            <a:alphaModFix/>
          </a:blip>
          <a:stretch>
            <a:fillRect/>
          </a:stretch>
        </p:blipFill>
        <p:spPr>
          <a:xfrm>
            <a:off x="6252450" y="1006575"/>
            <a:ext cx="2853013" cy="1954550"/>
          </a:xfrm>
          <a:prstGeom prst="rect">
            <a:avLst/>
          </a:prstGeom>
          <a:noFill/>
          <a:ln>
            <a:noFill/>
          </a:ln>
        </p:spPr>
      </p:pic>
      <p:sp>
        <p:nvSpPr>
          <p:cNvPr id="887" name="Google Shape;887;p118"/>
          <p:cNvSpPr txBox="1"/>
          <p:nvPr/>
        </p:nvSpPr>
        <p:spPr>
          <a:xfrm>
            <a:off x="1150263" y="3038650"/>
            <a:ext cx="16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Residual Sugar</a:t>
            </a:r>
            <a:endParaRPr>
              <a:latin typeface="Nunito Sans"/>
              <a:ea typeface="Nunito Sans"/>
              <a:cs typeface="Nunito Sans"/>
              <a:sym typeface="Nunito Sans"/>
            </a:endParaRPr>
          </a:p>
        </p:txBody>
      </p:sp>
      <p:sp>
        <p:nvSpPr>
          <p:cNvPr id="888" name="Google Shape;888;p118"/>
          <p:cNvSpPr txBox="1"/>
          <p:nvPr/>
        </p:nvSpPr>
        <p:spPr>
          <a:xfrm>
            <a:off x="4068450" y="3038650"/>
            <a:ext cx="16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Alcohol Content</a:t>
            </a:r>
            <a:endParaRPr>
              <a:latin typeface="Nunito Sans"/>
              <a:ea typeface="Nunito Sans"/>
              <a:cs typeface="Nunito Sans"/>
              <a:sym typeface="Nunito Sans"/>
            </a:endParaRPr>
          </a:p>
        </p:txBody>
      </p:sp>
      <p:sp>
        <p:nvSpPr>
          <p:cNvPr id="889" name="Google Shape;889;p118"/>
          <p:cNvSpPr txBox="1"/>
          <p:nvPr/>
        </p:nvSpPr>
        <p:spPr>
          <a:xfrm>
            <a:off x="7188313" y="3038650"/>
            <a:ext cx="9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Quality</a:t>
            </a:r>
            <a:endParaRPr>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7" name="Google Shape;597;p92"/>
          <p:cNvSpPr/>
          <p:nvPr/>
        </p:nvSpPr>
        <p:spPr>
          <a:xfrm>
            <a:off x="285750" y="239550"/>
            <a:ext cx="8572500" cy="4664400"/>
          </a:xfrm>
          <a:prstGeom prst="rect">
            <a:avLst/>
          </a:prstGeom>
          <a:solidFill>
            <a:srgbClr val="0633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2"/>
          <p:cNvSpPr/>
          <p:nvPr/>
        </p:nvSpPr>
        <p:spPr>
          <a:xfrm>
            <a:off x="0" y="1638850"/>
            <a:ext cx="781800" cy="554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2"/>
          <p:cNvSpPr txBox="1"/>
          <p:nvPr/>
        </p:nvSpPr>
        <p:spPr>
          <a:xfrm>
            <a:off x="945675" y="1685350"/>
            <a:ext cx="294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oppins"/>
                <a:ea typeface="Poppins"/>
                <a:cs typeface="Poppins"/>
                <a:sym typeface="Poppins"/>
              </a:rPr>
              <a:t>Variables</a:t>
            </a:r>
            <a:endParaRPr b="1" sz="1800">
              <a:solidFill>
                <a:schemeClr val="lt1"/>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5" name="Google Shape;895;p119"/>
          <p:cNvSpPr/>
          <p:nvPr/>
        </p:nvSpPr>
        <p:spPr>
          <a:xfrm>
            <a:off x="285750" y="239550"/>
            <a:ext cx="8572500" cy="4664400"/>
          </a:xfrm>
          <a:prstGeom prst="rect">
            <a:avLst/>
          </a:prstGeom>
          <a:solidFill>
            <a:srgbClr val="0633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9"/>
          <p:cNvSpPr/>
          <p:nvPr/>
        </p:nvSpPr>
        <p:spPr>
          <a:xfrm>
            <a:off x="0" y="1638850"/>
            <a:ext cx="781800" cy="554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9"/>
          <p:cNvSpPr txBox="1"/>
          <p:nvPr/>
        </p:nvSpPr>
        <p:spPr>
          <a:xfrm>
            <a:off x="945675" y="1685350"/>
            <a:ext cx="362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oppins"/>
                <a:ea typeface="Poppins"/>
                <a:cs typeface="Poppins"/>
                <a:sym typeface="Poppins"/>
              </a:rPr>
              <a:t>Correlation and Causation</a:t>
            </a:r>
            <a:endParaRPr b="1" sz="1800">
              <a:solidFill>
                <a:schemeClr val="lt1"/>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3" name="Google Shape;903;p120"/>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20"/>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Scatter Plot of Residual Sugar and Quality</a:t>
            </a:r>
            <a:endParaRPr sz="2200"/>
          </a:p>
        </p:txBody>
      </p:sp>
      <p:sp>
        <p:nvSpPr>
          <p:cNvPr id="905" name="Google Shape;905;p120"/>
          <p:cNvSpPr txBox="1"/>
          <p:nvPr/>
        </p:nvSpPr>
        <p:spPr>
          <a:xfrm>
            <a:off x="506563" y="4023600"/>
            <a:ext cx="8598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Since quality is a discrete variable, it is a little difficult to see due to overplotting, but there does not appear to be a relationship between residual sugar and quality beside potentially more residual sugar resulting in a medium-quality wine, but this may be an artifact of the variance between red and white wine. </a:t>
            </a:r>
            <a:endParaRPr>
              <a:latin typeface="Nunito Sans"/>
              <a:ea typeface="Nunito Sans"/>
              <a:cs typeface="Nunito Sans"/>
              <a:sym typeface="Nunito Sans"/>
            </a:endParaRPr>
          </a:p>
        </p:txBody>
      </p:sp>
      <p:pic>
        <p:nvPicPr>
          <p:cNvPr id="906" name="Google Shape;906;p120"/>
          <p:cNvPicPr preferRelativeResize="0"/>
          <p:nvPr/>
        </p:nvPicPr>
        <p:blipFill>
          <a:blip r:embed="rId3">
            <a:alphaModFix/>
          </a:blip>
          <a:stretch>
            <a:fillRect/>
          </a:stretch>
        </p:blipFill>
        <p:spPr>
          <a:xfrm>
            <a:off x="2222150" y="764025"/>
            <a:ext cx="4598225" cy="3204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2" name="Google Shape;912;p121"/>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21"/>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Scatter Plot of Residual Sugar and Quality by Grape Color</a:t>
            </a:r>
            <a:endParaRPr sz="2200"/>
          </a:p>
        </p:txBody>
      </p:sp>
      <p:sp>
        <p:nvSpPr>
          <p:cNvPr id="914" name="Google Shape;914;p121"/>
          <p:cNvSpPr txBox="1"/>
          <p:nvPr/>
        </p:nvSpPr>
        <p:spPr>
          <a:xfrm>
            <a:off x="506563" y="4023600"/>
            <a:ext cx="859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It’s important to know when comparing these scatter plots that there are more white wines than red wines in the data set, and the variability of residual sugar is higher in the white wine data set. Taking these considerations into account, it seems that the distribution is similar for Red and White wines.</a:t>
            </a:r>
            <a:endParaRPr>
              <a:latin typeface="Nunito Sans"/>
              <a:ea typeface="Nunito Sans"/>
              <a:cs typeface="Nunito Sans"/>
              <a:sym typeface="Nunito Sans"/>
            </a:endParaRPr>
          </a:p>
        </p:txBody>
      </p:sp>
      <p:pic>
        <p:nvPicPr>
          <p:cNvPr id="915" name="Google Shape;915;p121"/>
          <p:cNvPicPr preferRelativeResize="0"/>
          <p:nvPr/>
        </p:nvPicPr>
        <p:blipFill>
          <a:blip r:embed="rId3">
            <a:alphaModFix/>
          </a:blip>
          <a:stretch>
            <a:fillRect/>
          </a:stretch>
        </p:blipFill>
        <p:spPr>
          <a:xfrm>
            <a:off x="1617025" y="752550"/>
            <a:ext cx="5795850" cy="3128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1" name="Google Shape;921;p122"/>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22"/>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Scatter Plot of Alcohol Content and Quality</a:t>
            </a:r>
            <a:endParaRPr sz="2200"/>
          </a:p>
        </p:txBody>
      </p:sp>
      <p:sp>
        <p:nvSpPr>
          <p:cNvPr id="923" name="Google Shape;923;p122"/>
          <p:cNvSpPr txBox="1"/>
          <p:nvPr/>
        </p:nvSpPr>
        <p:spPr>
          <a:xfrm>
            <a:off x="506563" y="4023600"/>
            <a:ext cx="859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Again we see an overplotting problem due to the nature of plotting a discrete variable, but it seems that higher alcohol content could indicate a higher quality wine.</a:t>
            </a:r>
            <a:endParaRPr>
              <a:latin typeface="Nunito Sans"/>
              <a:ea typeface="Nunito Sans"/>
              <a:cs typeface="Nunito Sans"/>
              <a:sym typeface="Nunito Sans"/>
            </a:endParaRPr>
          </a:p>
        </p:txBody>
      </p:sp>
      <p:pic>
        <p:nvPicPr>
          <p:cNvPr id="924" name="Google Shape;924;p122"/>
          <p:cNvPicPr preferRelativeResize="0"/>
          <p:nvPr/>
        </p:nvPicPr>
        <p:blipFill>
          <a:blip r:embed="rId3">
            <a:alphaModFix/>
          </a:blip>
          <a:stretch>
            <a:fillRect/>
          </a:stretch>
        </p:blipFill>
        <p:spPr>
          <a:xfrm>
            <a:off x="2423850" y="877500"/>
            <a:ext cx="4296302" cy="2993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0" name="Google Shape;930;p123"/>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23"/>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Scatter Plot of Residual Sugar and Quality by Grape Color</a:t>
            </a:r>
            <a:endParaRPr sz="2200"/>
          </a:p>
        </p:txBody>
      </p:sp>
      <p:sp>
        <p:nvSpPr>
          <p:cNvPr id="932" name="Google Shape;932;p123"/>
          <p:cNvSpPr txBox="1"/>
          <p:nvPr/>
        </p:nvSpPr>
        <p:spPr>
          <a:xfrm>
            <a:off x="871824" y="4119763"/>
            <a:ext cx="781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Here we can see that for both Red and White wines there appears to be a slight trend between higher alcohol content and higher quality wine.</a:t>
            </a:r>
            <a:endParaRPr>
              <a:latin typeface="Nunito Sans"/>
              <a:ea typeface="Nunito Sans"/>
              <a:cs typeface="Nunito Sans"/>
              <a:sym typeface="Nunito Sans"/>
            </a:endParaRPr>
          </a:p>
        </p:txBody>
      </p:sp>
      <p:pic>
        <p:nvPicPr>
          <p:cNvPr id="933" name="Google Shape;933;p123"/>
          <p:cNvPicPr preferRelativeResize="0"/>
          <p:nvPr/>
        </p:nvPicPr>
        <p:blipFill>
          <a:blip r:embed="rId3">
            <a:alphaModFix/>
          </a:blip>
          <a:stretch>
            <a:fillRect/>
          </a:stretch>
        </p:blipFill>
        <p:spPr>
          <a:xfrm>
            <a:off x="1937675" y="965113"/>
            <a:ext cx="5682376" cy="3067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9" name="Google Shape;939;p124"/>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24"/>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Scatter Plot of Alcohol Content and Residual Sugar</a:t>
            </a:r>
            <a:endParaRPr sz="2200"/>
          </a:p>
        </p:txBody>
      </p:sp>
      <p:sp>
        <p:nvSpPr>
          <p:cNvPr id="941" name="Google Shape;941;p124"/>
          <p:cNvSpPr txBox="1"/>
          <p:nvPr/>
        </p:nvSpPr>
        <p:spPr>
          <a:xfrm>
            <a:off x="506563" y="4208550"/>
            <a:ext cx="859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A scatter plot showing the relationship between Residual Sugar and Alcohol Content. Although both are input variables, it’s important to look at the </a:t>
            </a:r>
            <a:endParaRPr>
              <a:latin typeface="Nunito Sans"/>
              <a:ea typeface="Nunito Sans"/>
              <a:cs typeface="Nunito Sans"/>
              <a:sym typeface="Nunito Sans"/>
            </a:endParaRPr>
          </a:p>
        </p:txBody>
      </p:sp>
      <p:pic>
        <p:nvPicPr>
          <p:cNvPr id="942" name="Google Shape;942;p124"/>
          <p:cNvPicPr preferRelativeResize="0"/>
          <p:nvPr/>
        </p:nvPicPr>
        <p:blipFill>
          <a:blip r:embed="rId3">
            <a:alphaModFix/>
          </a:blip>
          <a:stretch>
            <a:fillRect/>
          </a:stretch>
        </p:blipFill>
        <p:spPr>
          <a:xfrm>
            <a:off x="2199213" y="934950"/>
            <a:ext cx="4787325" cy="3273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8" name="Google Shape;948;p125"/>
          <p:cNvPicPr preferRelativeResize="0"/>
          <p:nvPr/>
        </p:nvPicPr>
        <p:blipFill>
          <a:blip r:embed="rId3">
            <a:alphaModFix/>
          </a:blip>
          <a:stretch>
            <a:fillRect/>
          </a:stretch>
        </p:blipFill>
        <p:spPr>
          <a:xfrm>
            <a:off x="3770500" y="152400"/>
            <a:ext cx="4843433" cy="4838703"/>
          </a:xfrm>
          <a:prstGeom prst="rect">
            <a:avLst/>
          </a:prstGeom>
          <a:noFill/>
          <a:ln>
            <a:noFill/>
          </a:ln>
        </p:spPr>
      </p:pic>
      <p:sp>
        <p:nvSpPr>
          <p:cNvPr id="949" name="Google Shape;949;p125"/>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25"/>
          <p:cNvSpPr txBox="1"/>
          <p:nvPr/>
        </p:nvSpPr>
        <p:spPr>
          <a:xfrm>
            <a:off x="441225" y="30480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1"/>
                </a:solidFill>
                <a:latin typeface="Poppins SemiBold"/>
                <a:ea typeface="Poppins SemiBold"/>
                <a:cs typeface="Poppins SemiBold"/>
                <a:sym typeface="Poppins SemiBold"/>
              </a:rPr>
              <a:t>Scatter Plot of all variables</a:t>
            </a:r>
            <a:endParaRPr sz="2200">
              <a:solidFill>
                <a:schemeClr val="accent1"/>
              </a:solidFill>
              <a:latin typeface="Poppins SemiBold"/>
              <a:ea typeface="Poppins SemiBold"/>
              <a:cs typeface="Poppins SemiBold"/>
              <a:sym typeface="Poppins SemiBold"/>
            </a:endParaRPr>
          </a:p>
        </p:txBody>
      </p:sp>
      <p:sp>
        <p:nvSpPr>
          <p:cNvPr id="951" name="Google Shape;951;p125"/>
          <p:cNvSpPr txBox="1"/>
          <p:nvPr/>
        </p:nvSpPr>
        <p:spPr>
          <a:xfrm>
            <a:off x="441225" y="1324850"/>
            <a:ext cx="30000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Poppins SemiBold"/>
                <a:ea typeface="Poppins SemiBold"/>
                <a:cs typeface="Poppins SemiBold"/>
                <a:sym typeface="Poppins SemiBold"/>
              </a:rPr>
              <a:t>Although difficult to see in this presentation, this visualization is useful to quickly see which variables may be related to further investigate those relationships. In particular we can see from this that alcohol and quality may be related, while it appears that pH and quality may be independent. </a:t>
            </a:r>
            <a:endParaRPr sz="1600">
              <a:solidFill>
                <a:schemeClr val="accent1"/>
              </a:solidFill>
              <a:latin typeface="Poppins SemiBold"/>
              <a:ea typeface="Poppins SemiBold"/>
              <a:cs typeface="Poppins SemiBold"/>
              <a:sym typeface="Poppins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7" name="Google Shape;957;p126"/>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26"/>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Variable Covariances between the variable and Quality</a:t>
            </a:r>
            <a:endParaRPr sz="2200"/>
          </a:p>
        </p:txBody>
      </p:sp>
      <p:sp>
        <p:nvSpPr>
          <p:cNvPr id="959" name="Google Shape;959;p126"/>
          <p:cNvSpPr txBox="1"/>
          <p:nvPr/>
        </p:nvSpPr>
        <p:spPr>
          <a:xfrm>
            <a:off x="742674" y="3665938"/>
            <a:ext cx="781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These variables are not scaled to each other, so it’s difficult to understand how the covariances related to each other, however, it does appear there are some relationships between the variables. To understand this better we’ll look at the correlations as well.</a:t>
            </a:r>
            <a:endParaRPr>
              <a:latin typeface="Nunito Sans"/>
              <a:ea typeface="Nunito Sans"/>
              <a:cs typeface="Nunito Sans"/>
              <a:sym typeface="Nunito Sans"/>
            </a:endParaRPr>
          </a:p>
        </p:txBody>
      </p:sp>
      <p:sp>
        <p:nvSpPr>
          <p:cNvPr id="960" name="Google Shape;960;p126"/>
          <p:cNvSpPr txBox="1"/>
          <p:nvPr/>
        </p:nvSpPr>
        <p:spPr>
          <a:xfrm>
            <a:off x="871825" y="877488"/>
            <a:ext cx="5320200" cy="26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highlight>
                  <a:srgbClr val="FFFFFF"/>
                </a:highlight>
                <a:latin typeface="Poppins"/>
                <a:ea typeface="Poppins"/>
                <a:cs typeface="Poppins"/>
                <a:sym typeface="Poppins"/>
              </a:rPr>
              <a:t>Fixed Acidity Covariance -0.08686896468170188</a:t>
            </a:r>
            <a:endParaRPr sz="1450">
              <a:highlight>
                <a:srgbClr val="FFFFFF"/>
              </a:highlight>
              <a:latin typeface="Poppins"/>
              <a:ea typeface="Poppins"/>
              <a:cs typeface="Poppins"/>
              <a:sym typeface="Poppins"/>
            </a:endParaRPr>
          </a:p>
          <a:p>
            <a:pPr indent="0" lvl="0" marL="0" rtl="0" algn="l">
              <a:spcBef>
                <a:spcPts val="0"/>
              </a:spcBef>
              <a:spcAft>
                <a:spcPts val="0"/>
              </a:spcAft>
              <a:buNone/>
            </a:pPr>
            <a:r>
              <a:rPr lang="en" sz="1450">
                <a:highlight>
                  <a:srgbClr val="FFFFFF"/>
                </a:highlight>
                <a:latin typeface="Poppins"/>
                <a:ea typeface="Poppins"/>
                <a:cs typeface="Poppins"/>
                <a:sym typeface="Poppins"/>
              </a:rPr>
              <a:t>Volatile Acidity Covariance -0.038193646354201104</a:t>
            </a:r>
            <a:endParaRPr sz="1450">
              <a:highlight>
                <a:srgbClr val="FFFFFF"/>
              </a:highlight>
              <a:latin typeface="Poppins"/>
              <a:ea typeface="Poppins"/>
              <a:cs typeface="Poppins"/>
              <a:sym typeface="Poppins"/>
            </a:endParaRPr>
          </a:p>
          <a:p>
            <a:pPr indent="0" lvl="0" marL="0" rtl="0" algn="l">
              <a:spcBef>
                <a:spcPts val="0"/>
              </a:spcBef>
              <a:spcAft>
                <a:spcPts val="0"/>
              </a:spcAft>
              <a:buNone/>
            </a:pPr>
            <a:r>
              <a:rPr lang="en" sz="1450">
                <a:highlight>
                  <a:srgbClr val="FFFFFF"/>
                </a:highlight>
                <a:latin typeface="Poppins"/>
                <a:ea typeface="Poppins"/>
                <a:cs typeface="Poppins"/>
                <a:sym typeface="Poppins"/>
              </a:rPr>
              <a:t>Citric Acid Covariance 0.010852269368874835</a:t>
            </a:r>
            <a:endParaRPr sz="1450">
              <a:highlight>
                <a:srgbClr val="FFFFFF"/>
              </a:highlight>
              <a:latin typeface="Poppins"/>
              <a:ea typeface="Poppins"/>
              <a:cs typeface="Poppins"/>
              <a:sym typeface="Poppins"/>
            </a:endParaRPr>
          </a:p>
          <a:p>
            <a:pPr indent="0" lvl="0" marL="0" rtl="0" algn="l">
              <a:spcBef>
                <a:spcPts val="0"/>
              </a:spcBef>
              <a:spcAft>
                <a:spcPts val="0"/>
              </a:spcAft>
              <a:buNone/>
            </a:pPr>
            <a:r>
              <a:rPr lang="en" sz="1450">
                <a:highlight>
                  <a:srgbClr val="FFFFFF"/>
                </a:highlight>
                <a:latin typeface="Poppins"/>
                <a:ea typeface="Poppins"/>
                <a:cs typeface="Poppins"/>
                <a:sym typeface="Poppins"/>
              </a:rPr>
              <a:t>Residual Sugar Covariance -0.15362202547681333</a:t>
            </a:r>
            <a:endParaRPr sz="1450">
              <a:highlight>
                <a:srgbClr val="FFFFFF"/>
              </a:highlight>
              <a:latin typeface="Poppins"/>
              <a:ea typeface="Poppins"/>
              <a:cs typeface="Poppins"/>
              <a:sym typeface="Poppins"/>
            </a:endParaRPr>
          </a:p>
          <a:p>
            <a:pPr indent="0" lvl="0" marL="0" rtl="0" algn="l">
              <a:spcBef>
                <a:spcPts val="0"/>
              </a:spcBef>
              <a:spcAft>
                <a:spcPts val="0"/>
              </a:spcAft>
              <a:buNone/>
            </a:pPr>
            <a:r>
              <a:rPr lang="en" sz="1450">
                <a:highlight>
                  <a:srgbClr val="FFFFFF"/>
                </a:highlight>
                <a:latin typeface="Poppins"/>
                <a:ea typeface="Poppins"/>
                <a:cs typeface="Poppins"/>
                <a:sym typeface="Poppins"/>
              </a:rPr>
              <a:t>Chlorides Covariance -0.006138070355058322</a:t>
            </a:r>
            <a:endParaRPr sz="1450">
              <a:highlight>
                <a:srgbClr val="FFFFFF"/>
              </a:highlight>
              <a:latin typeface="Poppins"/>
              <a:ea typeface="Poppins"/>
              <a:cs typeface="Poppins"/>
              <a:sym typeface="Poppins"/>
            </a:endParaRPr>
          </a:p>
          <a:p>
            <a:pPr indent="0" lvl="0" marL="0" rtl="0" algn="l">
              <a:spcBef>
                <a:spcPts val="0"/>
              </a:spcBef>
              <a:spcAft>
                <a:spcPts val="0"/>
              </a:spcAft>
              <a:buNone/>
            </a:pPr>
            <a:r>
              <a:rPr lang="en" sz="1450">
                <a:highlight>
                  <a:srgbClr val="FFFFFF"/>
                </a:highlight>
                <a:latin typeface="Poppins"/>
                <a:ea typeface="Poppins"/>
                <a:cs typeface="Poppins"/>
                <a:sym typeface="Poppins"/>
              </a:rPr>
              <a:t>Free Sulfur Dioxide Covariance 0.8595316093960229</a:t>
            </a:r>
            <a:endParaRPr sz="1450">
              <a:highlight>
                <a:srgbClr val="FFFFFF"/>
              </a:highlight>
              <a:latin typeface="Poppins"/>
              <a:ea typeface="Poppins"/>
              <a:cs typeface="Poppins"/>
              <a:sym typeface="Poppins"/>
            </a:endParaRPr>
          </a:p>
          <a:p>
            <a:pPr indent="0" lvl="0" marL="0" rtl="0" algn="l">
              <a:spcBef>
                <a:spcPts val="0"/>
              </a:spcBef>
              <a:spcAft>
                <a:spcPts val="0"/>
              </a:spcAft>
              <a:buNone/>
            </a:pPr>
            <a:r>
              <a:rPr lang="en" sz="1450">
                <a:highlight>
                  <a:srgbClr val="FFFFFF"/>
                </a:highlight>
                <a:latin typeface="Poppins"/>
                <a:ea typeface="Poppins"/>
                <a:cs typeface="Poppins"/>
                <a:sym typeface="Poppins"/>
              </a:rPr>
              <a:t>Total Sulfur Dioxide Covariance -2.0423891312335134</a:t>
            </a:r>
            <a:endParaRPr sz="1450">
              <a:highlight>
                <a:srgbClr val="FFFFFF"/>
              </a:highlight>
              <a:latin typeface="Poppins"/>
              <a:ea typeface="Poppins"/>
              <a:cs typeface="Poppins"/>
              <a:sym typeface="Poppins"/>
            </a:endParaRPr>
          </a:p>
          <a:p>
            <a:pPr indent="0" lvl="0" marL="0" rtl="0" algn="l">
              <a:spcBef>
                <a:spcPts val="0"/>
              </a:spcBef>
              <a:spcAft>
                <a:spcPts val="0"/>
              </a:spcAft>
              <a:buNone/>
            </a:pPr>
            <a:r>
              <a:rPr lang="en" sz="1450">
                <a:highlight>
                  <a:srgbClr val="FFFFFF"/>
                </a:highlight>
                <a:latin typeface="Poppins"/>
                <a:ea typeface="Poppins"/>
                <a:cs typeface="Poppins"/>
                <a:sym typeface="Poppins"/>
              </a:rPr>
              <a:t>Density Covariance -0.0008007983807020582</a:t>
            </a:r>
            <a:endParaRPr sz="1450">
              <a:highlight>
                <a:srgbClr val="FFFFFF"/>
              </a:highlight>
              <a:latin typeface="Poppins"/>
              <a:ea typeface="Poppins"/>
              <a:cs typeface="Poppins"/>
              <a:sym typeface="Poppins"/>
            </a:endParaRPr>
          </a:p>
          <a:p>
            <a:pPr indent="0" lvl="0" marL="0" rtl="0" algn="l">
              <a:spcBef>
                <a:spcPts val="0"/>
              </a:spcBef>
              <a:spcAft>
                <a:spcPts val="0"/>
              </a:spcAft>
              <a:buNone/>
            </a:pPr>
            <a:r>
              <a:rPr lang="en" sz="1450">
                <a:highlight>
                  <a:srgbClr val="FFFFFF"/>
                </a:highlight>
                <a:latin typeface="Poppins"/>
                <a:ea typeface="Poppins"/>
                <a:cs typeface="Poppins"/>
                <a:sym typeface="Poppins"/>
              </a:rPr>
              <a:t>pH Covariance 0.0027383406068307893</a:t>
            </a:r>
            <a:endParaRPr sz="1450">
              <a:highlight>
                <a:srgbClr val="FFFFFF"/>
              </a:highlight>
              <a:latin typeface="Poppins"/>
              <a:ea typeface="Poppins"/>
              <a:cs typeface="Poppins"/>
              <a:sym typeface="Poppins"/>
            </a:endParaRPr>
          </a:p>
          <a:p>
            <a:pPr indent="0" lvl="0" marL="0" rtl="0" algn="l">
              <a:spcBef>
                <a:spcPts val="0"/>
              </a:spcBef>
              <a:spcAft>
                <a:spcPts val="0"/>
              </a:spcAft>
              <a:buNone/>
            </a:pPr>
            <a:r>
              <a:rPr lang="en" sz="1450">
                <a:highlight>
                  <a:srgbClr val="FFFFFF"/>
                </a:highlight>
                <a:latin typeface="Poppins"/>
                <a:ea typeface="Poppins"/>
                <a:cs typeface="Poppins"/>
                <a:sym typeface="Poppins"/>
              </a:rPr>
              <a:t>Sulphates Covariance 0.005000241287764525</a:t>
            </a:r>
            <a:endParaRPr sz="1450">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sz="1450">
                <a:highlight>
                  <a:srgbClr val="FFFFFF"/>
                </a:highlight>
                <a:latin typeface="Poppins"/>
                <a:ea typeface="Poppins"/>
                <a:cs typeface="Poppins"/>
                <a:sym typeface="Poppins"/>
              </a:rPr>
              <a:t>Alcohol Content Covariance 0.46270509169683777</a:t>
            </a:r>
            <a:endParaRPr sz="1450">
              <a:highlight>
                <a:srgbClr val="FFFFFF"/>
              </a:highlight>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6" name="Google Shape;966;p127"/>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27"/>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Variable Correlations between the variable and Quality</a:t>
            </a:r>
            <a:endParaRPr sz="2200"/>
          </a:p>
        </p:txBody>
      </p:sp>
      <p:sp>
        <p:nvSpPr>
          <p:cNvPr id="968" name="Google Shape;968;p127"/>
          <p:cNvSpPr txBox="1"/>
          <p:nvPr/>
        </p:nvSpPr>
        <p:spPr>
          <a:xfrm>
            <a:off x="742674" y="3837113"/>
            <a:ext cx="781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Correlation is a measure between -1 and 1. A value close to 0 indicates no correlation while a variable close to 1 or -1 indicates a relationship between the variables. This </a:t>
            </a:r>
            <a:r>
              <a:rPr lang="en">
                <a:latin typeface="Nunito Sans"/>
                <a:ea typeface="Nunito Sans"/>
                <a:cs typeface="Nunito Sans"/>
                <a:sym typeface="Nunito Sans"/>
              </a:rPr>
              <a:t>analysis indicates Volatile Acidity, Chlorides, Density and Alcohol Content may have the strongest relationship to quality. </a:t>
            </a:r>
            <a:endParaRPr>
              <a:latin typeface="Nunito Sans"/>
              <a:ea typeface="Nunito Sans"/>
              <a:cs typeface="Nunito Sans"/>
              <a:sym typeface="Nunito Sans"/>
            </a:endParaRPr>
          </a:p>
        </p:txBody>
      </p:sp>
      <p:sp>
        <p:nvSpPr>
          <p:cNvPr id="969" name="Google Shape;969;p127"/>
          <p:cNvSpPr txBox="1"/>
          <p:nvPr/>
        </p:nvSpPr>
        <p:spPr>
          <a:xfrm>
            <a:off x="871825" y="877488"/>
            <a:ext cx="53202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Fixed Acidity Correlation -0.07674320790961987</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Volatile Acidity Correlation -0.26569947761146784</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Citric Acid Correlation 0.08553171718367845</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Residual Sugar Correlation -0.03698048458576943</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Chlorides Correlation -0.200665500435102</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Free Sulfur Dioxide Correlation 0.05546305861663266</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Total Sulfur Dioxide Correlation -0.041385453855608816</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Density Correlation -0.3058579060694138</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pH Correlation 0.019505703714435857</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Sulphates Correlation 0.038485445876514444</a:t>
            </a:r>
            <a:endParaRPr>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Alcohol Content Correlation 0.4443185200075176</a:t>
            </a:r>
            <a:endParaRPr>
              <a:highlight>
                <a:srgbClr val="FFFFFF"/>
              </a:highlight>
              <a:latin typeface="Poppins"/>
              <a:ea typeface="Poppins"/>
              <a:cs typeface="Poppins"/>
              <a:sym typeface="Poppins"/>
            </a:endParaRPr>
          </a:p>
        </p:txBody>
      </p:sp>
      <p:sp>
        <p:nvSpPr>
          <p:cNvPr id="970" name="Google Shape;970;p127"/>
          <p:cNvSpPr txBox="1"/>
          <p:nvPr/>
        </p:nvSpPr>
        <p:spPr>
          <a:xfrm>
            <a:off x="6328675" y="1110513"/>
            <a:ext cx="24582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highlight>
                  <a:srgbClr val="FFFFFF"/>
                </a:highlight>
                <a:latin typeface="Helvetica Neue"/>
                <a:ea typeface="Helvetica Neue"/>
                <a:cs typeface="Helvetica Neue"/>
                <a:sym typeface="Helvetica Neue"/>
              </a:rPr>
              <a:t>This analysis users Pearson’s correlation coefficient. Pearson's correlation is not robust in the presence of outliers, and it tends to underestimate the strength of non-linear relationships. Although there are no large outliers in this dataset, there may be non-linear relationships, especially as seen in the residual sugar scatter plot.</a:t>
            </a:r>
            <a:endParaRPr sz="1600">
              <a:latin typeface="Nunito Sans"/>
              <a:ea typeface="Nunito Sans"/>
              <a:cs typeface="Nunito Sans"/>
              <a:sym typeface="Nuni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6" name="Google Shape;976;p128"/>
          <p:cNvSpPr/>
          <p:nvPr/>
        </p:nvSpPr>
        <p:spPr>
          <a:xfrm>
            <a:off x="285750" y="239550"/>
            <a:ext cx="8572500" cy="4664400"/>
          </a:xfrm>
          <a:prstGeom prst="rect">
            <a:avLst/>
          </a:prstGeom>
          <a:solidFill>
            <a:srgbClr val="0633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28"/>
          <p:cNvSpPr/>
          <p:nvPr/>
        </p:nvSpPr>
        <p:spPr>
          <a:xfrm>
            <a:off x="0" y="1638850"/>
            <a:ext cx="781800" cy="554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28"/>
          <p:cNvSpPr txBox="1"/>
          <p:nvPr/>
        </p:nvSpPr>
        <p:spPr>
          <a:xfrm>
            <a:off x="945675" y="1685350"/>
            <a:ext cx="294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oppins"/>
                <a:ea typeface="Poppins"/>
                <a:cs typeface="Poppins"/>
                <a:sym typeface="Poppins"/>
              </a:rPr>
              <a:t>Hypothesis Testing</a:t>
            </a:r>
            <a:endParaRPr b="1" sz="1800">
              <a:solidFill>
                <a:schemeClr val="lt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93"/>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3"/>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Wine Data Set Input Variables</a:t>
            </a:r>
            <a:endParaRPr sz="2200"/>
          </a:p>
        </p:txBody>
      </p:sp>
      <p:sp>
        <p:nvSpPr>
          <p:cNvPr id="607" name="Google Shape;607;p93"/>
          <p:cNvSpPr txBox="1"/>
          <p:nvPr/>
        </p:nvSpPr>
        <p:spPr>
          <a:xfrm>
            <a:off x="603250" y="722943"/>
            <a:ext cx="8154600" cy="3315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Clr>
                <a:schemeClr val="dk1"/>
              </a:buClr>
              <a:buSzPts val="1100"/>
              <a:buFont typeface="Arial"/>
              <a:buNone/>
            </a:pPr>
            <a:r>
              <a:rPr lang="en" sz="1600">
                <a:solidFill>
                  <a:srgbClr val="009DA8"/>
                </a:solidFill>
                <a:latin typeface="Poppins"/>
                <a:ea typeface="Poppins"/>
                <a:cs typeface="Poppins"/>
                <a:sym typeface="Poppins"/>
              </a:rPr>
              <a:t>This data set has 12 input variables from </a:t>
            </a:r>
            <a:r>
              <a:rPr lang="en" sz="1600">
                <a:solidFill>
                  <a:srgbClr val="009DA8"/>
                </a:solidFill>
                <a:latin typeface="Poppins"/>
                <a:ea typeface="Poppins"/>
                <a:cs typeface="Poppins"/>
                <a:sym typeface="Poppins"/>
              </a:rPr>
              <a:t>physicochemical</a:t>
            </a:r>
            <a:r>
              <a:rPr lang="en" sz="1600">
                <a:solidFill>
                  <a:srgbClr val="009DA8"/>
                </a:solidFill>
                <a:latin typeface="Poppins"/>
                <a:ea typeface="Poppins"/>
                <a:cs typeface="Poppins"/>
                <a:sym typeface="Poppins"/>
              </a:rPr>
              <a:t> tests</a:t>
            </a:r>
            <a:endParaRPr sz="1600">
              <a:solidFill>
                <a:srgbClr val="009DA8"/>
              </a:solidFill>
              <a:latin typeface="Poppins"/>
              <a:ea typeface="Poppins"/>
              <a:cs typeface="Poppins"/>
              <a:sym typeface="Poppins"/>
            </a:endParaRPr>
          </a:p>
        </p:txBody>
      </p:sp>
      <p:sp>
        <p:nvSpPr>
          <p:cNvPr id="608" name="Google Shape;608;p93"/>
          <p:cNvSpPr txBox="1"/>
          <p:nvPr/>
        </p:nvSpPr>
        <p:spPr>
          <a:xfrm>
            <a:off x="594175" y="1336300"/>
            <a:ext cx="76368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Fixed Acidity</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Volatile Acidity</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Citric Acid</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Residual Sugar</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Chlorides</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Free Sulfur Dioxides</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Total Sulfur Dioxide</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Density</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pH Value</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Sulphates </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Alcohol Content</a:t>
            </a:r>
            <a:endParaRPr sz="1600">
              <a:solidFill>
                <a:schemeClr val="accent1"/>
              </a:solidFill>
              <a:latin typeface="Poppins SemiBold"/>
              <a:ea typeface="Poppins SemiBold"/>
              <a:cs typeface="Poppins SemiBold"/>
              <a:sym typeface="Poppins SemiBold"/>
            </a:endParaRPr>
          </a:p>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Red or White Wine</a:t>
            </a:r>
            <a:endParaRPr sz="1600">
              <a:solidFill>
                <a:schemeClr val="accent1"/>
              </a:solidFill>
              <a:latin typeface="Poppins SemiBold"/>
              <a:ea typeface="Poppins SemiBold"/>
              <a:cs typeface="Poppins SemiBold"/>
              <a:sym typeface="Poppins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4" name="Google Shape;984;p129"/>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29"/>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Hypothesis Testing for Correlation</a:t>
            </a:r>
            <a:endParaRPr sz="2200"/>
          </a:p>
        </p:txBody>
      </p:sp>
      <p:sp>
        <p:nvSpPr>
          <p:cNvPr id="986" name="Google Shape;986;p129"/>
          <p:cNvSpPr txBox="1"/>
          <p:nvPr/>
        </p:nvSpPr>
        <p:spPr>
          <a:xfrm>
            <a:off x="871825" y="877488"/>
            <a:ext cx="5320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highlight>
                <a:srgbClr val="FFFFFF"/>
              </a:highlight>
              <a:latin typeface="Poppins"/>
              <a:ea typeface="Poppins"/>
              <a:cs typeface="Poppins"/>
              <a:sym typeface="Poppins"/>
            </a:endParaRPr>
          </a:p>
        </p:txBody>
      </p:sp>
      <p:sp>
        <p:nvSpPr>
          <p:cNvPr id="987" name="Google Shape;987;p129"/>
          <p:cNvSpPr txBox="1"/>
          <p:nvPr/>
        </p:nvSpPr>
        <p:spPr>
          <a:xfrm>
            <a:off x="594175" y="1021125"/>
            <a:ext cx="6944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Based on the correlations just calculated, I’m now going to hypothesis test the for correlation. </a:t>
            </a:r>
            <a:r>
              <a:rPr lang="en">
                <a:highlight>
                  <a:srgbClr val="FFFFFF"/>
                </a:highlight>
                <a:latin typeface="Poppins"/>
                <a:ea typeface="Poppins"/>
                <a:cs typeface="Poppins"/>
                <a:sym typeface="Poppins"/>
              </a:rPr>
              <a:t>In this test we run 1000 trials to see if, under the null hypothesis, the correlation value  that exceeds the observed correlation. </a:t>
            </a:r>
            <a:endParaRPr>
              <a:highlight>
                <a:srgbClr val="FFFFFF"/>
              </a:highlight>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When I run the test for Alcohol and Quality I get a P Value of 0 which is statistically significant. </a:t>
            </a:r>
            <a:r>
              <a:rPr lang="en">
                <a:highlight>
                  <a:srgbClr val="FFFFFF"/>
                </a:highlight>
                <a:latin typeface="Poppins"/>
                <a:ea typeface="Poppins"/>
                <a:cs typeface="Poppins"/>
                <a:sym typeface="Poppins"/>
              </a:rPr>
              <a:t>The reported p-value is 0, which means that in 1000 trials we didn't see a correlation, under the null hypothesis, that exceeded the observed correlation. That means that the p-value is probably smaller than 1/1000, but it is not actually 0. </a:t>
            </a:r>
            <a:endParaRPr>
              <a:highlight>
                <a:srgbClr val="FFFFFF"/>
              </a:highlight>
              <a:latin typeface="Poppins"/>
              <a:ea typeface="Poppins"/>
              <a:cs typeface="Poppins"/>
              <a:sym typeface="Poppins"/>
            </a:endParaRPr>
          </a:p>
          <a:p>
            <a:pPr indent="0" lvl="0" marL="0" rtl="0" algn="l">
              <a:spcBef>
                <a:spcPts val="0"/>
              </a:spcBef>
              <a:spcAft>
                <a:spcPts val="0"/>
              </a:spcAft>
              <a:buNone/>
            </a:pPr>
            <a:r>
              <a:t/>
            </a:r>
            <a:endParaRPr>
              <a:highlight>
                <a:srgbClr val="FFFFFF"/>
              </a:highlight>
              <a:latin typeface="Poppins"/>
              <a:ea typeface="Poppins"/>
              <a:cs typeface="Poppins"/>
              <a:sym typeface="Poppins"/>
            </a:endParaRPr>
          </a:p>
          <a:p>
            <a:pPr indent="0" lvl="0" marL="0" rtl="0" algn="l">
              <a:spcBef>
                <a:spcPts val="0"/>
              </a:spcBef>
              <a:spcAft>
                <a:spcPts val="0"/>
              </a:spcAft>
              <a:buNone/>
            </a:pPr>
            <a:r>
              <a:rPr lang="en">
                <a:highlight>
                  <a:srgbClr val="FFFFFF"/>
                </a:highlight>
                <a:latin typeface="Poppins"/>
                <a:ea typeface="Poppins"/>
                <a:cs typeface="Poppins"/>
                <a:sym typeface="Poppins"/>
              </a:rPr>
              <a:t>When I run the test for Residual Sugars and Quality, I get a P Value 0.04 which indicates that the test is statistically significant. </a:t>
            </a:r>
            <a:endParaRPr>
              <a:highlight>
                <a:srgbClr val="FFFFFF"/>
              </a:highlight>
              <a:latin typeface="Poppins"/>
              <a:ea typeface="Poppins"/>
              <a:cs typeface="Poppins"/>
              <a:sym typeface="Poppins"/>
            </a:endParaRPr>
          </a:p>
          <a:p>
            <a:pPr indent="0" lvl="0" marL="0" rtl="0" algn="l">
              <a:spcBef>
                <a:spcPts val="0"/>
              </a:spcBef>
              <a:spcAft>
                <a:spcPts val="0"/>
              </a:spcAft>
              <a:buNone/>
            </a:pPr>
            <a:r>
              <a:t/>
            </a:r>
            <a:endParaRPr>
              <a:highlight>
                <a:srgbClr val="FFFFFF"/>
              </a:highlight>
              <a:latin typeface="Poppins"/>
              <a:ea typeface="Poppins"/>
              <a:cs typeface="Poppins"/>
              <a:sym typeface="Poppins"/>
            </a:endParaRPr>
          </a:p>
          <a:p>
            <a:pPr indent="0" lvl="0" marL="0" rtl="0" algn="l">
              <a:spcBef>
                <a:spcPts val="0"/>
              </a:spcBef>
              <a:spcAft>
                <a:spcPts val="0"/>
              </a:spcAft>
              <a:buNone/>
            </a:pPr>
            <a:r>
              <a:rPr lang="en">
                <a:highlight>
                  <a:srgbClr val="FFFFFF"/>
                </a:highlight>
                <a:latin typeface="Poppins"/>
                <a:ea typeface="Poppins"/>
                <a:cs typeface="Poppins"/>
                <a:sym typeface="Poppins"/>
              </a:rPr>
              <a:t>Running the test for correlations between pH and Quality, the P Value is 0.105. This indicates that we can not reject the null hypothesis. </a:t>
            </a:r>
            <a:endParaRPr>
              <a:highlight>
                <a:srgbClr val="FFFFFF"/>
              </a:highlight>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3" name="Google Shape;993;p130"/>
          <p:cNvSpPr/>
          <p:nvPr/>
        </p:nvSpPr>
        <p:spPr>
          <a:xfrm>
            <a:off x="285750" y="239550"/>
            <a:ext cx="8572500" cy="4664400"/>
          </a:xfrm>
          <a:prstGeom prst="rect">
            <a:avLst/>
          </a:prstGeom>
          <a:solidFill>
            <a:srgbClr val="0633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0"/>
          <p:cNvSpPr/>
          <p:nvPr/>
        </p:nvSpPr>
        <p:spPr>
          <a:xfrm>
            <a:off x="0" y="1638850"/>
            <a:ext cx="781800" cy="554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0"/>
          <p:cNvSpPr txBox="1"/>
          <p:nvPr/>
        </p:nvSpPr>
        <p:spPr>
          <a:xfrm>
            <a:off x="945675" y="1685350"/>
            <a:ext cx="294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oppins"/>
                <a:ea typeface="Poppins"/>
                <a:cs typeface="Poppins"/>
                <a:sym typeface="Poppins"/>
              </a:rPr>
              <a:t>Regression Analysis </a:t>
            </a:r>
            <a:endParaRPr b="1" sz="1800">
              <a:solidFill>
                <a:schemeClr val="lt1"/>
              </a:solidFill>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1" name="Google Shape;1001;p131"/>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1"/>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Regression Analysis </a:t>
            </a:r>
            <a:endParaRPr sz="2200"/>
          </a:p>
        </p:txBody>
      </p:sp>
      <p:sp>
        <p:nvSpPr>
          <p:cNvPr id="1003" name="Google Shape;1003;p131"/>
          <p:cNvSpPr txBox="1"/>
          <p:nvPr/>
        </p:nvSpPr>
        <p:spPr>
          <a:xfrm>
            <a:off x="871825" y="877500"/>
            <a:ext cx="7685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highlight>
                  <a:srgbClr val="FFFFFF"/>
                </a:highlight>
                <a:latin typeface="Poppins"/>
                <a:ea typeface="Poppins"/>
                <a:cs typeface="Poppins"/>
                <a:sym typeface="Poppins"/>
              </a:rPr>
              <a:t>To begin, I did a regression analysis between the variables Quality and Alcohol since that had the highest correlation coefficient. </a:t>
            </a:r>
            <a:endParaRPr>
              <a:highlight>
                <a:srgbClr val="FFFFFF"/>
              </a:highlight>
              <a:latin typeface="Poppins"/>
              <a:ea typeface="Poppins"/>
              <a:cs typeface="Poppins"/>
              <a:sym typeface="Poppins"/>
            </a:endParaRPr>
          </a:p>
        </p:txBody>
      </p:sp>
      <p:pic>
        <p:nvPicPr>
          <p:cNvPr id="1004" name="Google Shape;1004;p131"/>
          <p:cNvPicPr preferRelativeResize="0"/>
          <p:nvPr/>
        </p:nvPicPr>
        <p:blipFill>
          <a:blip r:embed="rId3">
            <a:alphaModFix/>
          </a:blip>
          <a:stretch>
            <a:fillRect/>
          </a:stretch>
        </p:blipFill>
        <p:spPr>
          <a:xfrm>
            <a:off x="1037125" y="1541700"/>
            <a:ext cx="3614900" cy="3313199"/>
          </a:xfrm>
          <a:prstGeom prst="rect">
            <a:avLst/>
          </a:prstGeom>
          <a:noFill/>
          <a:ln>
            <a:noFill/>
          </a:ln>
        </p:spPr>
      </p:pic>
      <p:sp>
        <p:nvSpPr>
          <p:cNvPr id="1005" name="Google Shape;1005;p131"/>
          <p:cNvSpPr txBox="1"/>
          <p:nvPr/>
        </p:nvSpPr>
        <p:spPr>
          <a:xfrm>
            <a:off x="5345375" y="2156175"/>
            <a:ext cx="3454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The p value indicates that </a:t>
            </a:r>
            <a:r>
              <a:rPr lang="en">
                <a:latin typeface="Nunito Sans"/>
                <a:ea typeface="Nunito Sans"/>
                <a:cs typeface="Nunito Sans"/>
                <a:sym typeface="Nunito Sans"/>
              </a:rPr>
              <a:t>alcohol content is a statistically significant variable in determining that alcohol content and Wine Quality are correlated. This is probably the best single-variable analysis, but since there are other correlated variables and the R-Squared value is low, a multivariate regression will be performed.</a:t>
            </a:r>
            <a:endParaRPr>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1" name="Google Shape;1011;p132"/>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2"/>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Final Regression Analysis - Single Variable</a:t>
            </a:r>
            <a:endParaRPr sz="2200"/>
          </a:p>
        </p:txBody>
      </p:sp>
      <p:sp>
        <p:nvSpPr>
          <p:cNvPr id="1013" name="Google Shape;1013;p132"/>
          <p:cNvSpPr txBox="1"/>
          <p:nvPr/>
        </p:nvSpPr>
        <p:spPr>
          <a:xfrm>
            <a:off x="4214850" y="629700"/>
            <a:ext cx="6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sp>
        <p:nvSpPr>
          <p:cNvPr id="1014" name="Google Shape;1014;p132"/>
          <p:cNvSpPr txBox="1"/>
          <p:nvPr/>
        </p:nvSpPr>
        <p:spPr>
          <a:xfrm>
            <a:off x="794325" y="749463"/>
            <a:ext cx="12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White Wine </a:t>
            </a:r>
            <a:endParaRPr>
              <a:latin typeface="Nunito Sans"/>
              <a:ea typeface="Nunito Sans"/>
              <a:cs typeface="Nunito Sans"/>
              <a:sym typeface="Nunito Sans"/>
            </a:endParaRPr>
          </a:p>
        </p:txBody>
      </p:sp>
      <p:sp>
        <p:nvSpPr>
          <p:cNvPr id="1015" name="Google Shape;1015;p132"/>
          <p:cNvSpPr txBox="1"/>
          <p:nvPr/>
        </p:nvSpPr>
        <p:spPr>
          <a:xfrm>
            <a:off x="3812225" y="803238"/>
            <a:ext cx="11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Red Wine</a:t>
            </a:r>
            <a:endParaRPr>
              <a:latin typeface="Nunito Sans"/>
              <a:ea typeface="Nunito Sans"/>
              <a:cs typeface="Nunito Sans"/>
              <a:sym typeface="Nunito Sans"/>
            </a:endParaRPr>
          </a:p>
        </p:txBody>
      </p:sp>
      <p:sp>
        <p:nvSpPr>
          <p:cNvPr id="1016" name="Google Shape;1016;p132"/>
          <p:cNvSpPr txBox="1"/>
          <p:nvPr/>
        </p:nvSpPr>
        <p:spPr>
          <a:xfrm>
            <a:off x="6599125" y="1302300"/>
            <a:ext cx="200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Single regress for the split red and white wine data sets. </a:t>
            </a:r>
            <a:endParaRPr>
              <a:latin typeface="Nunito Sans"/>
              <a:ea typeface="Nunito Sans"/>
              <a:cs typeface="Nunito Sans"/>
              <a:sym typeface="Nunito Sans"/>
            </a:endParaRPr>
          </a:p>
        </p:txBody>
      </p:sp>
      <p:pic>
        <p:nvPicPr>
          <p:cNvPr id="1017" name="Google Shape;1017;p132"/>
          <p:cNvPicPr preferRelativeResize="0"/>
          <p:nvPr/>
        </p:nvPicPr>
        <p:blipFill>
          <a:blip r:embed="rId3">
            <a:alphaModFix/>
          </a:blip>
          <a:stretch>
            <a:fillRect/>
          </a:stretch>
        </p:blipFill>
        <p:spPr>
          <a:xfrm>
            <a:off x="355400" y="1090863"/>
            <a:ext cx="3202624" cy="3658977"/>
          </a:xfrm>
          <a:prstGeom prst="rect">
            <a:avLst/>
          </a:prstGeom>
          <a:noFill/>
          <a:ln>
            <a:noFill/>
          </a:ln>
        </p:spPr>
      </p:pic>
      <p:pic>
        <p:nvPicPr>
          <p:cNvPr id="1018" name="Google Shape;1018;p132"/>
          <p:cNvPicPr preferRelativeResize="0"/>
          <p:nvPr/>
        </p:nvPicPr>
        <p:blipFill>
          <a:blip r:embed="rId4">
            <a:alphaModFix/>
          </a:blip>
          <a:stretch>
            <a:fillRect/>
          </a:stretch>
        </p:blipFill>
        <p:spPr>
          <a:xfrm>
            <a:off x="3558025" y="1118000"/>
            <a:ext cx="2736299" cy="37369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4" name="Google Shape;1024;p133"/>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3"/>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Regression Analysis </a:t>
            </a:r>
            <a:endParaRPr sz="2200"/>
          </a:p>
        </p:txBody>
      </p:sp>
      <p:pic>
        <p:nvPicPr>
          <p:cNvPr id="1026" name="Google Shape;1026;p133"/>
          <p:cNvPicPr preferRelativeResize="0"/>
          <p:nvPr/>
        </p:nvPicPr>
        <p:blipFill>
          <a:blip r:embed="rId3">
            <a:alphaModFix/>
          </a:blip>
          <a:stretch>
            <a:fillRect/>
          </a:stretch>
        </p:blipFill>
        <p:spPr>
          <a:xfrm>
            <a:off x="1024475" y="877500"/>
            <a:ext cx="3463649" cy="4039526"/>
          </a:xfrm>
          <a:prstGeom prst="rect">
            <a:avLst/>
          </a:prstGeom>
          <a:noFill/>
          <a:ln>
            <a:noFill/>
          </a:ln>
        </p:spPr>
      </p:pic>
      <p:sp>
        <p:nvSpPr>
          <p:cNvPr id="1027" name="Google Shape;1027;p133"/>
          <p:cNvSpPr txBox="1"/>
          <p:nvPr/>
        </p:nvSpPr>
        <p:spPr>
          <a:xfrm>
            <a:off x="4904150" y="1632200"/>
            <a:ext cx="3366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oppins"/>
                <a:ea typeface="Poppins"/>
                <a:cs typeface="Poppins"/>
                <a:sym typeface="Poppins"/>
              </a:rPr>
              <a:t>This is the regression analysis for the entire wine dataset and all variables. Here we see low P values for most variables, and while multiple things may be significant, likely there is multicollinearity causing this. </a:t>
            </a:r>
            <a:endParaRPr sz="1600">
              <a:latin typeface="Poppins"/>
              <a:ea typeface="Poppins"/>
              <a:cs typeface="Poppins"/>
              <a:sym typeface="Poppins"/>
            </a:endParaRPr>
          </a:p>
        </p:txBody>
      </p:sp>
      <p:sp>
        <p:nvSpPr>
          <p:cNvPr id="1028" name="Google Shape;1028;p133"/>
          <p:cNvSpPr txBox="1"/>
          <p:nvPr/>
        </p:nvSpPr>
        <p:spPr>
          <a:xfrm>
            <a:off x="6568200" y="1563675"/>
            <a:ext cx="6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4" name="Google Shape;1034;p134"/>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4"/>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Regression Analysis </a:t>
            </a:r>
            <a:endParaRPr sz="2200"/>
          </a:p>
        </p:txBody>
      </p:sp>
      <p:sp>
        <p:nvSpPr>
          <p:cNvPr id="1036" name="Google Shape;1036;p134"/>
          <p:cNvSpPr txBox="1"/>
          <p:nvPr/>
        </p:nvSpPr>
        <p:spPr>
          <a:xfrm>
            <a:off x="4815900" y="1311525"/>
            <a:ext cx="29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pic>
        <p:nvPicPr>
          <p:cNvPr id="1037" name="Google Shape;1037;p134"/>
          <p:cNvPicPr preferRelativeResize="0"/>
          <p:nvPr/>
        </p:nvPicPr>
        <p:blipFill>
          <a:blip r:embed="rId3">
            <a:alphaModFix/>
          </a:blip>
          <a:stretch>
            <a:fillRect/>
          </a:stretch>
        </p:blipFill>
        <p:spPr>
          <a:xfrm>
            <a:off x="772375" y="702125"/>
            <a:ext cx="2805582" cy="3961199"/>
          </a:xfrm>
          <a:prstGeom prst="rect">
            <a:avLst/>
          </a:prstGeom>
          <a:noFill/>
          <a:ln>
            <a:noFill/>
          </a:ln>
        </p:spPr>
      </p:pic>
      <p:pic>
        <p:nvPicPr>
          <p:cNvPr id="1038" name="Google Shape;1038;p134"/>
          <p:cNvPicPr preferRelativeResize="0"/>
          <p:nvPr/>
        </p:nvPicPr>
        <p:blipFill>
          <a:blip r:embed="rId4">
            <a:alphaModFix/>
          </a:blip>
          <a:stretch>
            <a:fillRect/>
          </a:stretch>
        </p:blipFill>
        <p:spPr>
          <a:xfrm>
            <a:off x="5877247" y="114906"/>
            <a:ext cx="2805574" cy="4634938"/>
          </a:xfrm>
          <a:prstGeom prst="rect">
            <a:avLst/>
          </a:prstGeom>
          <a:noFill/>
          <a:ln>
            <a:noFill/>
          </a:ln>
        </p:spPr>
      </p:pic>
      <p:sp>
        <p:nvSpPr>
          <p:cNvPr id="1039" name="Google Shape;1039;p134"/>
          <p:cNvSpPr txBox="1"/>
          <p:nvPr/>
        </p:nvSpPr>
        <p:spPr>
          <a:xfrm>
            <a:off x="6416950" y="4746550"/>
            <a:ext cx="18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Red Wine Analysis</a:t>
            </a:r>
            <a:endParaRPr>
              <a:latin typeface="Nunito Sans"/>
              <a:ea typeface="Nunito Sans"/>
              <a:cs typeface="Nunito Sans"/>
              <a:sym typeface="Nunito Sans"/>
            </a:endParaRPr>
          </a:p>
        </p:txBody>
      </p:sp>
      <p:sp>
        <p:nvSpPr>
          <p:cNvPr id="1040" name="Google Shape;1040;p134"/>
          <p:cNvSpPr txBox="1"/>
          <p:nvPr/>
        </p:nvSpPr>
        <p:spPr>
          <a:xfrm>
            <a:off x="1058250" y="4746550"/>
            <a:ext cx="25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White Wine Analysis</a:t>
            </a:r>
            <a:endParaRPr>
              <a:latin typeface="Nunito Sans"/>
              <a:ea typeface="Nunito Sans"/>
              <a:cs typeface="Nunito Sans"/>
              <a:sym typeface="Nunito Sans"/>
            </a:endParaRPr>
          </a:p>
        </p:txBody>
      </p:sp>
      <p:sp>
        <p:nvSpPr>
          <p:cNvPr id="1041" name="Google Shape;1041;p134"/>
          <p:cNvSpPr txBox="1"/>
          <p:nvPr/>
        </p:nvSpPr>
        <p:spPr>
          <a:xfrm>
            <a:off x="3744325" y="1147650"/>
            <a:ext cx="1922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Doing a comparison of the Red wine and white wine regression analysis, we see that different variables are important. However, like with the full data set, we need to consider multicollinearity as well in our model.</a:t>
            </a:r>
            <a:endParaRPr>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7" name="Google Shape;1047;p135"/>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5"/>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Multicollinearity</a:t>
            </a:r>
            <a:endParaRPr sz="2200"/>
          </a:p>
        </p:txBody>
      </p:sp>
      <p:sp>
        <p:nvSpPr>
          <p:cNvPr id="1049" name="Google Shape;1049;p135"/>
          <p:cNvSpPr txBox="1"/>
          <p:nvPr/>
        </p:nvSpPr>
        <p:spPr>
          <a:xfrm>
            <a:off x="4374675" y="1599400"/>
            <a:ext cx="4235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A quick look at the multicollinearity coefficients shows that several variables are related. This makes sense from a logical perspective, for example, total sulfur dioxide is the some of free sulfur dioxide and bonded sulfur dioxide, so if free sulfur dioxide is high, total sulfur dioxide will be high. We should </a:t>
            </a:r>
            <a:r>
              <a:rPr lang="en">
                <a:latin typeface="Poppins"/>
                <a:ea typeface="Poppins"/>
                <a:cs typeface="Poppins"/>
                <a:sym typeface="Poppins"/>
              </a:rPr>
              <a:t>account for this in our model by selecting the variables with high correlation, but leaving out the variables they have a high multicollinearity with. </a:t>
            </a:r>
            <a:endParaRPr>
              <a:latin typeface="Poppins"/>
              <a:ea typeface="Poppins"/>
              <a:cs typeface="Poppins"/>
              <a:sym typeface="Poppins"/>
            </a:endParaRPr>
          </a:p>
        </p:txBody>
      </p:sp>
      <p:sp>
        <p:nvSpPr>
          <p:cNvPr id="1050" name="Google Shape;1050;p135"/>
          <p:cNvSpPr txBox="1"/>
          <p:nvPr/>
        </p:nvSpPr>
        <p:spPr>
          <a:xfrm>
            <a:off x="6568200" y="1563675"/>
            <a:ext cx="6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pic>
        <p:nvPicPr>
          <p:cNvPr id="1051" name="Google Shape;1051;p135"/>
          <p:cNvPicPr preferRelativeResize="0"/>
          <p:nvPr/>
        </p:nvPicPr>
        <p:blipFill>
          <a:blip r:embed="rId3">
            <a:alphaModFix/>
          </a:blip>
          <a:stretch>
            <a:fillRect/>
          </a:stretch>
        </p:blipFill>
        <p:spPr>
          <a:xfrm>
            <a:off x="594175" y="788650"/>
            <a:ext cx="3040490" cy="39612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7" name="Google Shape;1057;p136"/>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6"/>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Multicollinearity</a:t>
            </a:r>
            <a:endParaRPr sz="2200"/>
          </a:p>
        </p:txBody>
      </p:sp>
      <p:sp>
        <p:nvSpPr>
          <p:cNvPr id="1059" name="Google Shape;1059;p136"/>
          <p:cNvSpPr txBox="1"/>
          <p:nvPr/>
        </p:nvSpPr>
        <p:spPr>
          <a:xfrm>
            <a:off x="4374675" y="1599400"/>
            <a:ext cx="4235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A quick look at the multicollinearity coefficients shows that several variables are related. This makes sense from a logical perspective, for example, total sulfur dioxide is the some of free sulfur dioxide and bonded sulfur dioxide, so if free sulfur dioxide is high, total sulfur dioxide will be high. We should account for this in our model by selecting the variables with high correlation, but leaving out the variables they have a high multicollinearity with. </a:t>
            </a:r>
            <a:endParaRPr>
              <a:latin typeface="Poppins"/>
              <a:ea typeface="Poppins"/>
              <a:cs typeface="Poppins"/>
              <a:sym typeface="Poppins"/>
            </a:endParaRPr>
          </a:p>
        </p:txBody>
      </p:sp>
      <p:sp>
        <p:nvSpPr>
          <p:cNvPr id="1060" name="Google Shape;1060;p136"/>
          <p:cNvSpPr txBox="1"/>
          <p:nvPr/>
        </p:nvSpPr>
        <p:spPr>
          <a:xfrm>
            <a:off x="6568200" y="1563675"/>
            <a:ext cx="6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pic>
        <p:nvPicPr>
          <p:cNvPr id="1061" name="Google Shape;1061;p136"/>
          <p:cNvPicPr preferRelativeResize="0"/>
          <p:nvPr/>
        </p:nvPicPr>
        <p:blipFill>
          <a:blip r:embed="rId3">
            <a:alphaModFix/>
          </a:blip>
          <a:stretch>
            <a:fillRect/>
          </a:stretch>
        </p:blipFill>
        <p:spPr>
          <a:xfrm>
            <a:off x="594175" y="788650"/>
            <a:ext cx="3040490" cy="39612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7" name="Google Shape;1067;p137"/>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37"/>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Final Correlations</a:t>
            </a:r>
            <a:endParaRPr sz="2200"/>
          </a:p>
        </p:txBody>
      </p:sp>
      <p:sp>
        <p:nvSpPr>
          <p:cNvPr id="1069" name="Google Shape;1069;p137"/>
          <p:cNvSpPr txBox="1"/>
          <p:nvPr/>
        </p:nvSpPr>
        <p:spPr>
          <a:xfrm>
            <a:off x="4727875" y="1683225"/>
            <a:ext cx="4235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When looking at the correlations between variables and </a:t>
            </a:r>
            <a:r>
              <a:rPr lang="en">
                <a:latin typeface="Poppins"/>
                <a:ea typeface="Poppins"/>
                <a:cs typeface="Poppins"/>
                <a:sym typeface="Poppins"/>
              </a:rPr>
              <a:t>quality and adjusting for multicollinearity, we find that for white wines, the top 3 variables are alcohol, chlorides, and volatile acidity. For red wines, we find that the top 3 variables are alcohol, volatile acidity and sulphates, so we will run 2 more regression analyses with these variables.</a:t>
            </a:r>
            <a:endParaRPr>
              <a:latin typeface="Poppins"/>
              <a:ea typeface="Poppins"/>
              <a:cs typeface="Poppins"/>
              <a:sym typeface="Poppins"/>
            </a:endParaRPr>
          </a:p>
        </p:txBody>
      </p:sp>
      <p:sp>
        <p:nvSpPr>
          <p:cNvPr id="1070" name="Google Shape;1070;p137"/>
          <p:cNvSpPr txBox="1"/>
          <p:nvPr/>
        </p:nvSpPr>
        <p:spPr>
          <a:xfrm>
            <a:off x="4214850" y="629700"/>
            <a:ext cx="6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pic>
        <p:nvPicPr>
          <p:cNvPr id="1071" name="Google Shape;1071;p137"/>
          <p:cNvPicPr preferRelativeResize="0"/>
          <p:nvPr/>
        </p:nvPicPr>
        <p:blipFill>
          <a:blip r:embed="rId3">
            <a:alphaModFix/>
          </a:blip>
          <a:stretch>
            <a:fillRect/>
          </a:stretch>
        </p:blipFill>
        <p:spPr>
          <a:xfrm>
            <a:off x="594175" y="1289438"/>
            <a:ext cx="2075900" cy="2867201"/>
          </a:xfrm>
          <a:prstGeom prst="rect">
            <a:avLst/>
          </a:prstGeom>
          <a:noFill/>
          <a:ln>
            <a:noFill/>
          </a:ln>
        </p:spPr>
      </p:pic>
      <p:pic>
        <p:nvPicPr>
          <p:cNvPr id="1072" name="Google Shape;1072;p137"/>
          <p:cNvPicPr preferRelativeResize="0"/>
          <p:nvPr/>
        </p:nvPicPr>
        <p:blipFill>
          <a:blip r:embed="rId4">
            <a:alphaModFix/>
          </a:blip>
          <a:stretch>
            <a:fillRect/>
          </a:stretch>
        </p:blipFill>
        <p:spPr>
          <a:xfrm>
            <a:off x="2616050" y="1333563"/>
            <a:ext cx="1976333" cy="2867200"/>
          </a:xfrm>
          <a:prstGeom prst="rect">
            <a:avLst/>
          </a:prstGeom>
          <a:noFill/>
          <a:ln>
            <a:noFill/>
          </a:ln>
        </p:spPr>
      </p:pic>
      <p:sp>
        <p:nvSpPr>
          <p:cNvPr id="1073" name="Google Shape;1073;p137"/>
          <p:cNvSpPr txBox="1"/>
          <p:nvPr/>
        </p:nvSpPr>
        <p:spPr>
          <a:xfrm>
            <a:off x="1003925" y="958938"/>
            <a:ext cx="12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White Wine </a:t>
            </a:r>
            <a:endParaRPr>
              <a:latin typeface="Nunito Sans"/>
              <a:ea typeface="Nunito Sans"/>
              <a:cs typeface="Nunito Sans"/>
              <a:sym typeface="Nunito Sans"/>
            </a:endParaRPr>
          </a:p>
        </p:txBody>
      </p:sp>
      <p:sp>
        <p:nvSpPr>
          <p:cNvPr id="1074" name="Google Shape;1074;p137"/>
          <p:cNvSpPr txBox="1"/>
          <p:nvPr/>
        </p:nvSpPr>
        <p:spPr>
          <a:xfrm>
            <a:off x="3141550" y="958938"/>
            <a:ext cx="11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Red</a:t>
            </a:r>
            <a:r>
              <a:rPr lang="en">
                <a:latin typeface="Nunito Sans"/>
                <a:ea typeface="Nunito Sans"/>
                <a:cs typeface="Nunito Sans"/>
                <a:sym typeface="Nunito Sans"/>
              </a:rPr>
              <a:t> Wine</a:t>
            </a:r>
            <a:endParaRPr>
              <a:latin typeface="Nunito Sans"/>
              <a:ea typeface="Nunito Sans"/>
              <a:cs typeface="Nunito Sans"/>
              <a:sym typeface="Nunito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0" name="Google Shape;1080;p138"/>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38"/>
          <p:cNvSpPr txBox="1"/>
          <p:nvPr>
            <p:ph idx="4294967295" type="title"/>
          </p:nvPr>
        </p:nvSpPr>
        <p:spPr>
          <a:xfrm>
            <a:off x="594175" y="304800"/>
            <a:ext cx="8369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Final Regression Analysis - Multivariate</a:t>
            </a:r>
            <a:endParaRPr sz="2200"/>
          </a:p>
        </p:txBody>
      </p:sp>
      <p:sp>
        <p:nvSpPr>
          <p:cNvPr id="1082" name="Google Shape;1082;p138"/>
          <p:cNvSpPr txBox="1"/>
          <p:nvPr/>
        </p:nvSpPr>
        <p:spPr>
          <a:xfrm>
            <a:off x="4214850" y="629700"/>
            <a:ext cx="6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sp>
        <p:nvSpPr>
          <p:cNvPr id="1083" name="Google Shape;1083;p138"/>
          <p:cNvSpPr txBox="1"/>
          <p:nvPr/>
        </p:nvSpPr>
        <p:spPr>
          <a:xfrm>
            <a:off x="794325" y="749463"/>
            <a:ext cx="12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White Wine </a:t>
            </a:r>
            <a:endParaRPr>
              <a:latin typeface="Nunito Sans"/>
              <a:ea typeface="Nunito Sans"/>
              <a:cs typeface="Nunito Sans"/>
              <a:sym typeface="Nunito Sans"/>
            </a:endParaRPr>
          </a:p>
        </p:txBody>
      </p:sp>
      <p:sp>
        <p:nvSpPr>
          <p:cNvPr id="1084" name="Google Shape;1084;p138"/>
          <p:cNvSpPr txBox="1"/>
          <p:nvPr/>
        </p:nvSpPr>
        <p:spPr>
          <a:xfrm>
            <a:off x="3812225" y="803238"/>
            <a:ext cx="11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Red Wine</a:t>
            </a:r>
            <a:endParaRPr>
              <a:latin typeface="Nunito Sans"/>
              <a:ea typeface="Nunito Sans"/>
              <a:cs typeface="Nunito Sans"/>
              <a:sym typeface="Nunito Sans"/>
            </a:endParaRPr>
          </a:p>
        </p:txBody>
      </p:sp>
      <p:pic>
        <p:nvPicPr>
          <p:cNvPr id="1085" name="Google Shape;1085;p138"/>
          <p:cNvPicPr preferRelativeResize="0"/>
          <p:nvPr/>
        </p:nvPicPr>
        <p:blipFill>
          <a:blip r:embed="rId3">
            <a:alphaModFix/>
          </a:blip>
          <a:stretch>
            <a:fillRect/>
          </a:stretch>
        </p:blipFill>
        <p:spPr>
          <a:xfrm>
            <a:off x="434550" y="1107750"/>
            <a:ext cx="2955427" cy="3961201"/>
          </a:xfrm>
          <a:prstGeom prst="rect">
            <a:avLst/>
          </a:prstGeom>
          <a:noFill/>
          <a:ln>
            <a:noFill/>
          </a:ln>
        </p:spPr>
      </p:pic>
      <p:pic>
        <p:nvPicPr>
          <p:cNvPr id="1086" name="Google Shape;1086;p138"/>
          <p:cNvPicPr preferRelativeResize="0"/>
          <p:nvPr/>
        </p:nvPicPr>
        <p:blipFill>
          <a:blip r:embed="rId4">
            <a:alphaModFix/>
          </a:blip>
          <a:stretch>
            <a:fillRect/>
          </a:stretch>
        </p:blipFill>
        <p:spPr>
          <a:xfrm>
            <a:off x="3463725" y="1149676"/>
            <a:ext cx="2747626" cy="3651450"/>
          </a:xfrm>
          <a:prstGeom prst="rect">
            <a:avLst/>
          </a:prstGeom>
          <a:noFill/>
          <a:ln>
            <a:noFill/>
          </a:ln>
        </p:spPr>
      </p:pic>
      <p:sp>
        <p:nvSpPr>
          <p:cNvPr id="1087" name="Google Shape;1087;p138"/>
          <p:cNvSpPr txBox="1"/>
          <p:nvPr/>
        </p:nvSpPr>
        <p:spPr>
          <a:xfrm>
            <a:off x="6599125" y="1302300"/>
            <a:ext cx="2000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Although we see that the 3 variables selected all have low P values, the R-Squared statistic for these analyses are a little lower than when we include all variables. They are both still larger than when taking only the most correlated variable alone.</a:t>
            </a:r>
            <a:endParaRPr>
              <a:latin typeface="Nunito Sans"/>
              <a:ea typeface="Nunito Sans"/>
              <a:cs typeface="Nunito Sans"/>
              <a:sym typeface="Nuni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94"/>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4"/>
          <p:cNvSpPr txBox="1"/>
          <p:nvPr/>
        </p:nvSpPr>
        <p:spPr>
          <a:xfrm>
            <a:off x="517863" y="1227000"/>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Poppins SemiBold"/>
                <a:ea typeface="Poppins SemiBold"/>
                <a:cs typeface="Poppins SemiBold"/>
                <a:sym typeface="Poppins SemiBold"/>
              </a:rPr>
              <a:t>Fixed Acidity</a:t>
            </a:r>
            <a:endParaRPr sz="1200">
              <a:solidFill>
                <a:schemeClr val="accent3"/>
              </a:solidFill>
              <a:latin typeface="Poppins SemiBold"/>
              <a:ea typeface="Poppins SemiBold"/>
              <a:cs typeface="Poppins SemiBold"/>
              <a:sym typeface="Poppins SemiBold"/>
            </a:endParaRPr>
          </a:p>
        </p:txBody>
      </p:sp>
      <p:sp>
        <p:nvSpPr>
          <p:cNvPr id="616" name="Google Shape;616;p94"/>
          <p:cNvSpPr txBox="1"/>
          <p:nvPr/>
        </p:nvSpPr>
        <p:spPr>
          <a:xfrm>
            <a:off x="517863" y="1695050"/>
            <a:ext cx="2465700" cy="61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rgbClr val="FFFFFF"/>
                </a:highlight>
                <a:latin typeface="Nunito Sans"/>
                <a:ea typeface="Nunito Sans"/>
                <a:cs typeface="Nunito Sans"/>
                <a:sym typeface="Nunito Sans"/>
              </a:rPr>
              <a:t>Unit: g/dm^3. Refers to the “fixed” acids in the wine, or acids that do not evaporate. Typically these are tartaric, malic, citric, and succinic acids.[1]]</a:t>
            </a:r>
            <a:endParaRPr sz="900">
              <a:solidFill>
                <a:srgbClr val="5A5A5A"/>
              </a:solidFill>
              <a:latin typeface="Nunito Sans"/>
              <a:ea typeface="Nunito Sans"/>
              <a:cs typeface="Nunito Sans"/>
              <a:sym typeface="Nunito Sans"/>
            </a:endParaRPr>
          </a:p>
        </p:txBody>
      </p:sp>
      <p:cxnSp>
        <p:nvCxnSpPr>
          <p:cNvPr id="617" name="Google Shape;617;p94"/>
          <p:cNvCxnSpPr/>
          <p:nvPr/>
        </p:nvCxnSpPr>
        <p:spPr>
          <a:xfrm>
            <a:off x="3161063" y="1343100"/>
            <a:ext cx="0" cy="1040100"/>
          </a:xfrm>
          <a:prstGeom prst="straightConnector1">
            <a:avLst/>
          </a:prstGeom>
          <a:noFill/>
          <a:ln cap="flat" cmpd="sng" w="9525">
            <a:solidFill>
              <a:srgbClr val="989898"/>
            </a:solidFill>
            <a:prstDash val="solid"/>
            <a:round/>
            <a:headEnd len="med" w="med" type="none"/>
            <a:tailEnd len="med" w="med" type="none"/>
          </a:ln>
        </p:spPr>
      </p:cxnSp>
      <p:sp>
        <p:nvSpPr>
          <p:cNvPr id="618" name="Google Shape;618;p94"/>
          <p:cNvSpPr txBox="1"/>
          <p:nvPr/>
        </p:nvSpPr>
        <p:spPr>
          <a:xfrm>
            <a:off x="3347028" y="1227000"/>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Poppins SemiBold"/>
                <a:ea typeface="Poppins SemiBold"/>
                <a:cs typeface="Poppins SemiBold"/>
                <a:sym typeface="Poppins SemiBold"/>
              </a:rPr>
              <a:t>Volatile Acidity</a:t>
            </a:r>
            <a:endParaRPr sz="1200">
              <a:solidFill>
                <a:schemeClr val="accent3"/>
              </a:solidFill>
              <a:latin typeface="Poppins SemiBold"/>
              <a:ea typeface="Poppins SemiBold"/>
              <a:cs typeface="Poppins SemiBold"/>
              <a:sym typeface="Poppins SemiBold"/>
            </a:endParaRPr>
          </a:p>
        </p:txBody>
      </p:sp>
      <p:sp>
        <p:nvSpPr>
          <p:cNvPr id="619" name="Google Shape;619;p94"/>
          <p:cNvSpPr txBox="1"/>
          <p:nvPr/>
        </p:nvSpPr>
        <p:spPr>
          <a:xfrm>
            <a:off x="3347038" y="1695050"/>
            <a:ext cx="2465700" cy="61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rgbClr val="FFFFFF"/>
                </a:highlight>
                <a:latin typeface="Nunito Sans"/>
                <a:ea typeface="Nunito Sans"/>
                <a:cs typeface="Nunito Sans"/>
                <a:sym typeface="Nunito Sans"/>
              </a:rPr>
              <a:t>Units: g/dm^3. Refers to the acids that undergo </a:t>
            </a:r>
            <a:r>
              <a:rPr lang="en" sz="900">
                <a:solidFill>
                  <a:srgbClr val="5A5A5A"/>
                </a:solidFill>
                <a:highlight>
                  <a:srgbClr val="FFFFFF"/>
                </a:highlight>
                <a:latin typeface="Nunito Sans"/>
                <a:ea typeface="Nunito Sans"/>
                <a:cs typeface="Nunito Sans"/>
                <a:sym typeface="Nunito Sans"/>
              </a:rPr>
              <a:t>vaporization</a:t>
            </a:r>
            <a:r>
              <a:rPr lang="en" sz="900">
                <a:solidFill>
                  <a:srgbClr val="5A5A5A"/>
                </a:solidFill>
                <a:highlight>
                  <a:srgbClr val="FFFFFF"/>
                </a:highlight>
                <a:latin typeface="Nunito Sans"/>
                <a:ea typeface="Nunito Sans"/>
                <a:cs typeface="Nunito Sans"/>
                <a:sym typeface="Nunito Sans"/>
              </a:rPr>
              <a:t> rapidly. Typically this is acetic acid in wine. [2]</a:t>
            </a:r>
            <a:endParaRPr sz="900">
              <a:solidFill>
                <a:srgbClr val="5A5A5A"/>
              </a:solidFill>
              <a:latin typeface="Nunito Sans"/>
              <a:ea typeface="Nunito Sans"/>
              <a:cs typeface="Nunito Sans"/>
              <a:sym typeface="Nunito Sans"/>
            </a:endParaRPr>
          </a:p>
        </p:txBody>
      </p:sp>
      <p:cxnSp>
        <p:nvCxnSpPr>
          <p:cNvPr id="620" name="Google Shape;620;p94"/>
          <p:cNvCxnSpPr/>
          <p:nvPr/>
        </p:nvCxnSpPr>
        <p:spPr>
          <a:xfrm>
            <a:off x="6007563" y="1343100"/>
            <a:ext cx="0" cy="1040100"/>
          </a:xfrm>
          <a:prstGeom prst="straightConnector1">
            <a:avLst/>
          </a:prstGeom>
          <a:noFill/>
          <a:ln cap="flat" cmpd="sng" w="9525">
            <a:solidFill>
              <a:srgbClr val="989898"/>
            </a:solidFill>
            <a:prstDash val="solid"/>
            <a:round/>
            <a:headEnd len="med" w="med" type="none"/>
            <a:tailEnd len="med" w="med" type="none"/>
          </a:ln>
        </p:spPr>
      </p:cxnSp>
      <p:sp>
        <p:nvSpPr>
          <p:cNvPr id="621" name="Google Shape;621;p94"/>
          <p:cNvSpPr txBox="1"/>
          <p:nvPr/>
        </p:nvSpPr>
        <p:spPr>
          <a:xfrm>
            <a:off x="6202195" y="1227000"/>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97A7"/>
                </a:solidFill>
                <a:latin typeface="Poppins SemiBold"/>
                <a:ea typeface="Poppins SemiBold"/>
                <a:cs typeface="Poppins SemiBold"/>
                <a:sym typeface="Poppins SemiBold"/>
              </a:rPr>
              <a:t>Citric Acid</a:t>
            </a:r>
            <a:endParaRPr sz="1200">
              <a:solidFill>
                <a:srgbClr val="0097A7"/>
              </a:solidFill>
              <a:latin typeface="Poppins SemiBold"/>
              <a:ea typeface="Poppins SemiBold"/>
              <a:cs typeface="Poppins SemiBold"/>
              <a:sym typeface="Poppins SemiBold"/>
            </a:endParaRPr>
          </a:p>
        </p:txBody>
      </p:sp>
      <p:sp>
        <p:nvSpPr>
          <p:cNvPr id="622" name="Google Shape;622;p94"/>
          <p:cNvSpPr txBox="1"/>
          <p:nvPr/>
        </p:nvSpPr>
        <p:spPr>
          <a:xfrm>
            <a:off x="6202188" y="1695050"/>
            <a:ext cx="2465700" cy="79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chemeClr val="lt1"/>
                </a:highlight>
                <a:latin typeface="Nunito Sans"/>
                <a:ea typeface="Nunito Sans"/>
                <a:cs typeface="Nunito Sans"/>
                <a:sym typeface="Nunito Sans"/>
              </a:rPr>
              <a:t>Units: g/dm^3. </a:t>
            </a:r>
            <a:r>
              <a:rPr lang="en" sz="900">
                <a:solidFill>
                  <a:srgbClr val="5A5A5A"/>
                </a:solidFill>
                <a:latin typeface="Nunito Sans"/>
                <a:ea typeface="Nunito Sans"/>
                <a:cs typeface="Nunito Sans"/>
                <a:sym typeface="Nunito Sans"/>
              </a:rPr>
              <a:t>Amount of citric acid - one of the key fixed acids.</a:t>
            </a:r>
            <a:endParaRPr sz="900">
              <a:solidFill>
                <a:srgbClr val="5A5A5A"/>
              </a:solidFill>
              <a:latin typeface="Nunito Sans"/>
              <a:ea typeface="Nunito Sans"/>
              <a:cs typeface="Nunito Sans"/>
              <a:sym typeface="Nunito Sans"/>
            </a:endParaRPr>
          </a:p>
        </p:txBody>
      </p:sp>
      <p:sp>
        <p:nvSpPr>
          <p:cNvPr id="623" name="Google Shape;623;p94"/>
          <p:cNvSpPr txBox="1"/>
          <p:nvPr/>
        </p:nvSpPr>
        <p:spPr>
          <a:xfrm>
            <a:off x="517863" y="2942325"/>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97A7"/>
                </a:solidFill>
                <a:latin typeface="Poppins SemiBold"/>
                <a:ea typeface="Poppins SemiBold"/>
                <a:cs typeface="Poppins SemiBold"/>
                <a:sym typeface="Poppins SemiBold"/>
              </a:rPr>
              <a:t>Residual Sugars</a:t>
            </a:r>
            <a:endParaRPr sz="1200">
              <a:solidFill>
                <a:srgbClr val="0097A7"/>
              </a:solidFill>
              <a:latin typeface="Poppins SemiBold"/>
              <a:ea typeface="Poppins SemiBold"/>
              <a:cs typeface="Poppins SemiBold"/>
              <a:sym typeface="Poppins SemiBold"/>
            </a:endParaRPr>
          </a:p>
        </p:txBody>
      </p:sp>
      <p:sp>
        <p:nvSpPr>
          <p:cNvPr id="624" name="Google Shape;624;p94"/>
          <p:cNvSpPr txBox="1"/>
          <p:nvPr/>
        </p:nvSpPr>
        <p:spPr>
          <a:xfrm>
            <a:off x="517863" y="3410375"/>
            <a:ext cx="2465700" cy="61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rgbClr val="FFFFFF"/>
                </a:highlight>
                <a:latin typeface="Nunito Sans"/>
                <a:ea typeface="Nunito Sans"/>
                <a:cs typeface="Nunito Sans"/>
                <a:sym typeface="Nunito Sans"/>
              </a:rPr>
              <a:t>Unit: g/dm^3. The natural grape sugars left in the wine after fermentation is complete. [3]</a:t>
            </a:r>
            <a:endParaRPr sz="900">
              <a:solidFill>
                <a:srgbClr val="5A5A5A"/>
              </a:solidFill>
              <a:latin typeface="Nunito Sans"/>
              <a:ea typeface="Nunito Sans"/>
              <a:cs typeface="Nunito Sans"/>
              <a:sym typeface="Nunito Sans"/>
            </a:endParaRPr>
          </a:p>
        </p:txBody>
      </p:sp>
      <p:cxnSp>
        <p:nvCxnSpPr>
          <p:cNvPr id="625" name="Google Shape;625;p94"/>
          <p:cNvCxnSpPr/>
          <p:nvPr/>
        </p:nvCxnSpPr>
        <p:spPr>
          <a:xfrm>
            <a:off x="3161063" y="3058425"/>
            <a:ext cx="0" cy="1040100"/>
          </a:xfrm>
          <a:prstGeom prst="straightConnector1">
            <a:avLst/>
          </a:prstGeom>
          <a:noFill/>
          <a:ln cap="flat" cmpd="sng" w="9525">
            <a:solidFill>
              <a:srgbClr val="989898"/>
            </a:solidFill>
            <a:prstDash val="solid"/>
            <a:round/>
            <a:headEnd len="med" w="med" type="none"/>
            <a:tailEnd len="med" w="med" type="none"/>
          </a:ln>
        </p:spPr>
      </p:cxnSp>
      <p:sp>
        <p:nvSpPr>
          <p:cNvPr id="626" name="Google Shape;626;p94"/>
          <p:cNvSpPr txBox="1"/>
          <p:nvPr/>
        </p:nvSpPr>
        <p:spPr>
          <a:xfrm>
            <a:off x="3347028" y="2942325"/>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097A7"/>
                </a:solidFill>
                <a:latin typeface="Poppins SemiBold"/>
                <a:ea typeface="Poppins SemiBold"/>
                <a:cs typeface="Poppins SemiBold"/>
                <a:sym typeface="Poppins SemiBold"/>
              </a:rPr>
              <a:t>Chlorides</a:t>
            </a:r>
            <a:endParaRPr sz="1200">
              <a:solidFill>
                <a:srgbClr val="0097A7"/>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rgbClr val="0097A7"/>
              </a:solidFill>
              <a:latin typeface="Poppins SemiBold"/>
              <a:ea typeface="Poppins SemiBold"/>
              <a:cs typeface="Poppins SemiBold"/>
              <a:sym typeface="Poppins SemiBold"/>
            </a:endParaRPr>
          </a:p>
        </p:txBody>
      </p:sp>
      <p:sp>
        <p:nvSpPr>
          <p:cNvPr id="627" name="Google Shape;627;p94"/>
          <p:cNvSpPr txBox="1"/>
          <p:nvPr/>
        </p:nvSpPr>
        <p:spPr>
          <a:xfrm>
            <a:off x="3347038" y="3410375"/>
            <a:ext cx="2465700" cy="61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rgbClr val="FFFFFF"/>
                </a:highlight>
                <a:latin typeface="Nunito Sans"/>
                <a:ea typeface="Nunito Sans"/>
                <a:cs typeface="Nunito Sans"/>
                <a:sym typeface="Nunito Sans"/>
              </a:rPr>
              <a:t>Unit: g/dm^3. This is the amount of chlorides in the wine, which contribute to the saltiness of the wine</a:t>
            </a:r>
            <a:endParaRPr sz="900">
              <a:solidFill>
                <a:srgbClr val="5A5A5A"/>
              </a:solidFill>
              <a:latin typeface="Nunito Sans"/>
              <a:ea typeface="Nunito Sans"/>
              <a:cs typeface="Nunito Sans"/>
              <a:sym typeface="Nunito Sans"/>
            </a:endParaRPr>
          </a:p>
        </p:txBody>
      </p:sp>
      <p:cxnSp>
        <p:nvCxnSpPr>
          <p:cNvPr id="628" name="Google Shape;628;p94"/>
          <p:cNvCxnSpPr/>
          <p:nvPr/>
        </p:nvCxnSpPr>
        <p:spPr>
          <a:xfrm>
            <a:off x="6007563" y="3058425"/>
            <a:ext cx="0" cy="1040100"/>
          </a:xfrm>
          <a:prstGeom prst="straightConnector1">
            <a:avLst/>
          </a:prstGeom>
          <a:noFill/>
          <a:ln cap="flat" cmpd="sng" w="9525">
            <a:solidFill>
              <a:srgbClr val="989898"/>
            </a:solidFill>
            <a:prstDash val="solid"/>
            <a:round/>
            <a:headEnd len="med" w="med" type="none"/>
            <a:tailEnd len="med" w="med" type="none"/>
          </a:ln>
        </p:spPr>
      </p:cxnSp>
      <p:sp>
        <p:nvSpPr>
          <p:cNvPr id="629" name="Google Shape;629;p94"/>
          <p:cNvSpPr txBox="1"/>
          <p:nvPr/>
        </p:nvSpPr>
        <p:spPr>
          <a:xfrm>
            <a:off x="6202195" y="2942325"/>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97A7"/>
                </a:solidFill>
                <a:latin typeface="Poppins SemiBold"/>
                <a:ea typeface="Poppins SemiBold"/>
                <a:cs typeface="Poppins SemiBold"/>
                <a:sym typeface="Poppins SemiBold"/>
              </a:rPr>
              <a:t>Free Sulfur Dioxides</a:t>
            </a:r>
            <a:endParaRPr sz="1200">
              <a:solidFill>
                <a:srgbClr val="0097A7"/>
              </a:solidFill>
              <a:latin typeface="Poppins SemiBold"/>
              <a:ea typeface="Poppins SemiBold"/>
              <a:cs typeface="Poppins SemiBold"/>
              <a:sym typeface="Poppins SemiBold"/>
            </a:endParaRPr>
          </a:p>
        </p:txBody>
      </p:sp>
      <p:sp>
        <p:nvSpPr>
          <p:cNvPr id="630" name="Google Shape;630;p94"/>
          <p:cNvSpPr txBox="1"/>
          <p:nvPr/>
        </p:nvSpPr>
        <p:spPr>
          <a:xfrm>
            <a:off x="6202188" y="3410375"/>
            <a:ext cx="2465700" cy="79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latin typeface="Nunito Sans"/>
                <a:ea typeface="Nunito Sans"/>
                <a:cs typeface="Nunito Sans"/>
                <a:sym typeface="Nunito Sans"/>
              </a:rPr>
              <a:t>Unit: g/dm^3. The amount of SO2 that is present in the wine but has not yet reacted.This is critical for preserving wine. [4]</a:t>
            </a:r>
            <a:endParaRPr sz="900">
              <a:solidFill>
                <a:srgbClr val="5A5A5A"/>
              </a:solidFill>
              <a:latin typeface="Nunito Sans"/>
              <a:ea typeface="Nunito Sans"/>
              <a:cs typeface="Nunito Sans"/>
              <a:sym typeface="Nunito Sans"/>
            </a:endParaRPr>
          </a:p>
        </p:txBody>
      </p:sp>
      <p:sp>
        <p:nvSpPr>
          <p:cNvPr id="631" name="Google Shape;631;p94"/>
          <p:cNvSpPr txBox="1"/>
          <p:nvPr/>
        </p:nvSpPr>
        <p:spPr>
          <a:xfrm>
            <a:off x="517863" y="935720"/>
            <a:ext cx="24657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63347"/>
              </a:solidFill>
              <a:latin typeface="Poppins SemiBold"/>
              <a:ea typeface="Poppins SemiBold"/>
              <a:cs typeface="Poppins SemiBold"/>
              <a:sym typeface="Poppins SemiBold"/>
            </a:endParaRPr>
          </a:p>
        </p:txBody>
      </p:sp>
      <p:sp>
        <p:nvSpPr>
          <p:cNvPr id="632" name="Google Shape;632;p94"/>
          <p:cNvSpPr txBox="1"/>
          <p:nvPr/>
        </p:nvSpPr>
        <p:spPr>
          <a:xfrm>
            <a:off x="517863" y="2635370"/>
            <a:ext cx="24657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63347"/>
              </a:solidFill>
              <a:latin typeface="Poppins SemiBold"/>
              <a:ea typeface="Poppins SemiBold"/>
              <a:cs typeface="Poppins SemiBold"/>
              <a:sym typeface="Poppins SemiBold"/>
            </a:endParaRPr>
          </a:p>
        </p:txBody>
      </p:sp>
      <p:sp>
        <p:nvSpPr>
          <p:cNvPr id="633" name="Google Shape;633;p94"/>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chemeClr val="accent1"/>
                </a:solidFill>
              </a:rPr>
              <a:t>Wine Data Set Input Variables</a:t>
            </a:r>
            <a:endParaRPr sz="2200">
              <a:solidFill>
                <a:schemeClr val="accent1"/>
              </a:solidFill>
            </a:endParaRPr>
          </a:p>
          <a:p>
            <a:pPr indent="0" lvl="0" marL="0" rtl="0" algn="l">
              <a:spcBef>
                <a:spcPts val="0"/>
              </a:spcBef>
              <a:spcAft>
                <a:spcPts val="0"/>
              </a:spcAft>
              <a:buNone/>
            </a:pPr>
            <a:r>
              <a:t/>
            </a:r>
            <a:endParaRPr sz="2200"/>
          </a:p>
        </p:txBody>
      </p:sp>
      <p:sp>
        <p:nvSpPr>
          <p:cNvPr id="634" name="Google Shape;634;p94"/>
          <p:cNvSpPr txBox="1"/>
          <p:nvPr/>
        </p:nvSpPr>
        <p:spPr>
          <a:xfrm>
            <a:off x="603250" y="722943"/>
            <a:ext cx="8154600" cy="3315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Clr>
                <a:schemeClr val="dk1"/>
              </a:buClr>
              <a:buSzPts val="1100"/>
              <a:buFont typeface="Arial"/>
              <a:buNone/>
            </a:pPr>
            <a:r>
              <a:t/>
            </a:r>
            <a:endParaRPr sz="1600">
              <a:solidFill>
                <a:srgbClr val="009DA8"/>
              </a:solidFill>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3" name="Google Shape;1093;p139"/>
          <p:cNvSpPr/>
          <p:nvPr/>
        </p:nvSpPr>
        <p:spPr>
          <a:xfrm>
            <a:off x="285750" y="239550"/>
            <a:ext cx="8572500" cy="4664400"/>
          </a:xfrm>
          <a:prstGeom prst="rect">
            <a:avLst/>
          </a:prstGeom>
          <a:solidFill>
            <a:srgbClr val="0633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39"/>
          <p:cNvSpPr/>
          <p:nvPr/>
        </p:nvSpPr>
        <p:spPr>
          <a:xfrm>
            <a:off x="0" y="1638850"/>
            <a:ext cx="781800" cy="554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39"/>
          <p:cNvSpPr txBox="1"/>
          <p:nvPr/>
        </p:nvSpPr>
        <p:spPr>
          <a:xfrm>
            <a:off x="945675" y="1685350"/>
            <a:ext cx="294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oppins"/>
                <a:ea typeface="Poppins"/>
                <a:cs typeface="Poppins"/>
                <a:sym typeface="Poppins"/>
              </a:rPr>
              <a:t>Sources</a:t>
            </a:r>
            <a:endParaRPr b="1" sz="1800">
              <a:solidFill>
                <a:schemeClr val="lt1"/>
              </a:solidFill>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1" name="Google Shape;1101;p140"/>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0"/>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Sources</a:t>
            </a:r>
            <a:endParaRPr sz="2200"/>
          </a:p>
        </p:txBody>
      </p:sp>
      <p:sp>
        <p:nvSpPr>
          <p:cNvPr id="1103" name="Google Shape;1103;p140"/>
          <p:cNvSpPr txBox="1"/>
          <p:nvPr/>
        </p:nvSpPr>
        <p:spPr>
          <a:xfrm>
            <a:off x="603250" y="722943"/>
            <a:ext cx="8154600" cy="3315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Clr>
                <a:schemeClr val="dk1"/>
              </a:buClr>
              <a:buSzPts val="1100"/>
              <a:buFont typeface="Arial"/>
              <a:buNone/>
            </a:pPr>
            <a:r>
              <a:t/>
            </a:r>
            <a:endParaRPr sz="1600">
              <a:solidFill>
                <a:srgbClr val="009DA8"/>
              </a:solidFill>
              <a:latin typeface="Poppins"/>
              <a:ea typeface="Poppins"/>
              <a:cs typeface="Poppins"/>
              <a:sym typeface="Poppins"/>
            </a:endParaRPr>
          </a:p>
        </p:txBody>
      </p:sp>
      <p:sp>
        <p:nvSpPr>
          <p:cNvPr id="1104" name="Google Shape;1104;p140"/>
          <p:cNvSpPr txBox="1"/>
          <p:nvPr/>
        </p:nvSpPr>
        <p:spPr>
          <a:xfrm>
            <a:off x="594175" y="1264075"/>
            <a:ext cx="7636800" cy="348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Poppins SemiBold"/>
              <a:buChar char="●"/>
            </a:pPr>
            <a:r>
              <a:rPr lang="en" sz="1600">
                <a:solidFill>
                  <a:schemeClr val="accent1"/>
                </a:solidFill>
                <a:latin typeface="Poppins SemiBold"/>
                <a:ea typeface="Poppins SemiBold"/>
                <a:cs typeface="Poppins SemiBold"/>
                <a:sym typeface="Poppins SemiBold"/>
              </a:rPr>
              <a:t>Data Set: </a:t>
            </a:r>
            <a:r>
              <a:rPr lang="en" sz="1050">
                <a:latin typeface="Poppins"/>
                <a:ea typeface="Poppins"/>
                <a:cs typeface="Poppins"/>
                <a:sym typeface="Poppins"/>
              </a:rPr>
              <a:t> </a:t>
            </a:r>
            <a:r>
              <a:rPr lang="en" sz="1350">
                <a:latin typeface="Poppins"/>
                <a:ea typeface="Poppins"/>
                <a:cs typeface="Poppins"/>
                <a:sym typeface="Poppins"/>
              </a:rPr>
              <a:t> P. Cortez, A. Cerdeira, F. Almeida, T. Matos and J. Reis.</a:t>
            </a:r>
            <a:endParaRPr sz="1350">
              <a:latin typeface="Poppins"/>
              <a:ea typeface="Poppins"/>
              <a:cs typeface="Poppins"/>
              <a:sym typeface="Poppins"/>
            </a:endParaRPr>
          </a:p>
          <a:p>
            <a:pPr indent="0" lvl="0" marL="457200" rtl="0" algn="l">
              <a:lnSpc>
                <a:spcPct val="115000"/>
              </a:lnSpc>
              <a:spcBef>
                <a:spcPts val="0"/>
              </a:spcBef>
              <a:spcAft>
                <a:spcPts val="0"/>
              </a:spcAft>
              <a:buNone/>
            </a:pPr>
            <a:r>
              <a:rPr lang="en" sz="1350">
                <a:latin typeface="Poppins"/>
                <a:ea typeface="Poppins"/>
                <a:cs typeface="Poppins"/>
                <a:sym typeface="Poppins"/>
              </a:rPr>
              <a:t>  Modeling wine preferences by data mining from physicochemical properties.</a:t>
            </a:r>
            <a:endParaRPr sz="1350">
              <a:latin typeface="Poppins"/>
              <a:ea typeface="Poppins"/>
              <a:cs typeface="Poppins"/>
              <a:sym typeface="Poppins"/>
            </a:endParaRPr>
          </a:p>
          <a:p>
            <a:pPr indent="-330200" lvl="0" marL="457200" rtl="0" algn="l">
              <a:lnSpc>
                <a:spcPct val="115000"/>
              </a:lnSpc>
              <a:spcBef>
                <a:spcPts val="1200"/>
              </a:spcBef>
              <a:spcAft>
                <a:spcPts val="0"/>
              </a:spcAft>
              <a:buClr>
                <a:schemeClr val="accent1"/>
              </a:buClr>
              <a:buSzPts val="1600"/>
              <a:buFont typeface="Poppins SemiBold"/>
              <a:buAutoNum type="arabicPeriod"/>
            </a:pPr>
            <a:r>
              <a:rPr lang="en" sz="1100">
                <a:latin typeface="Poppins"/>
                <a:ea typeface="Poppins"/>
                <a:cs typeface="Poppins"/>
                <a:sym typeface="Poppins"/>
              </a:rPr>
              <a:t>White, N. A. (2019, March 18). </a:t>
            </a:r>
            <a:r>
              <a:rPr i="1" lang="en" sz="1100">
                <a:latin typeface="Poppins"/>
                <a:ea typeface="Poppins"/>
                <a:cs typeface="Poppins"/>
                <a:sym typeface="Poppins"/>
              </a:rPr>
              <a:t>Fixed acidity</a:t>
            </a:r>
            <a:r>
              <a:rPr lang="en" sz="1100">
                <a:latin typeface="Poppins"/>
                <a:ea typeface="Poppins"/>
                <a:cs typeface="Poppins"/>
                <a:sym typeface="Poppins"/>
              </a:rPr>
              <a:t>. Waterhouse Lab. Retrieved March 1, 2022, from https://waterhouse.ucdavis.edu/whats-in-wine/fixed-acidity#:~:text=The%20predominant%20fixed%20acids%20found,2%2C000%20mg%2FL%20succinic%20acid. </a:t>
            </a:r>
            <a:endParaRPr sz="1100">
              <a:latin typeface="Poppins"/>
              <a:ea typeface="Poppins"/>
              <a:cs typeface="Poppins"/>
              <a:sym typeface="Poppins"/>
            </a:endParaRPr>
          </a:p>
          <a:p>
            <a:pPr indent="-330200" lvl="0" marL="457200" rtl="0" algn="l">
              <a:lnSpc>
                <a:spcPct val="115000"/>
              </a:lnSpc>
              <a:spcBef>
                <a:spcPts val="0"/>
              </a:spcBef>
              <a:spcAft>
                <a:spcPts val="0"/>
              </a:spcAft>
              <a:buClr>
                <a:schemeClr val="accent1"/>
              </a:buClr>
              <a:buSzPts val="1600"/>
              <a:buFont typeface="Poppins SemiBold"/>
              <a:buAutoNum type="arabicPeriod"/>
            </a:pPr>
            <a:r>
              <a:rPr lang="en" sz="1100">
                <a:latin typeface="Poppins"/>
                <a:ea typeface="Poppins"/>
                <a:cs typeface="Poppins"/>
                <a:sym typeface="Poppins"/>
              </a:rPr>
              <a:t>White, N. A. (2019, March 18). </a:t>
            </a:r>
            <a:r>
              <a:rPr i="1" lang="en" sz="1100">
                <a:latin typeface="Poppins"/>
                <a:ea typeface="Poppins"/>
                <a:cs typeface="Poppins"/>
                <a:sym typeface="Poppins"/>
              </a:rPr>
              <a:t>Volatile acidity</a:t>
            </a:r>
            <a:r>
              <a:rPr lang="en" sz="1100">
                <a:latin typeface="Poppins"/>
                <a:ea typeface="Poppins"/>
                <a:cs typeface="Poppins"/>
                <a:sym typeface="Poppins"/>
              </a:rPr>
              <a:t>. Waterhouse Lab. Retrieved March 1, 2022, from https://waterhouse.ucdavis.edu/whats-in-wine/volatile-acidity#:~:text=Volatile%20acidity%20refers%20to%20the,chromatography%2C%20HPLC%20or%20enzymatic%20methods. </a:t>
            </a:r>
            <a:endParaRPr sz="1100">
              <a:latin typeface="Poppins"/>
              <a:ea typeface="Poppins"/>
              <a:cs typeface="Poppins"/>
              <a:sym typeface="Poppins"/>
            </a:endParaRPr>
          </a:p>
          <a:p>
            <a:pPr indent="-330200" lvl="0" marL="457200" rtl="0" algn="l">
              <a:lnSpc>
                <a:spcPct val="115000"/>
              </a:lnSpc>
              <a:spcBef>
                <a:spcPts val="0"/>
              </a:spcBef>
              <a:spcAft>
                <a:spcPts val="0"/>
              </a:spcAft>
              <a:buClr>
                <a:schemeClr val="accent1"/>
              </a:buClr>
              <a:buSzPts val="1600"/>
              <a:buFont typeface="Poppins SemiBold"/>
              <a:buAutoNum type="arabicPeriod"/>
            </a:pPr>
            <a:r>
              <a:rPr lang="en" sz="1100">
                <a:latin typeface="Poppins"/>
                <a:ea typeface="Poppins"/>
                <a:cs typeface="Poppins"/>
                <a:sym typeface="Poppins"/>
              </a:rPr>
              <a:t>AboutMadeline PucketteJames Beard Award-winning author and Wine Communicator of the Year. I co-founded Wine Folly to help people learn about wine. @WineFolly. (2019, September 20). </a:t>
            </a:r>
            <a:r>
              <a:rPr i="1" lang="en" sz="1100">
                <a:latin typeface="Poppins"/>
                <a:ea typeface="Poppins"/>
                <a:cs typeface="Poppins"/>
                <a:sym typeface="Poppins"/>
              </a:rPr>
              <a:t>What is residual sugar in wine?</a:t>
            </a:r>
            <a:r>
              <a:rPr lang="en" sz="1100">
                <a:latin typeface="Poppins"/>
                <a:ea typeface="Poppins"/>
                <a:cs typeface="Poppins"/>
                <a:sym typeface="Poppins"/>
              </a:rPr>
              <a:t> Wine Folly. Retrieved March 1, 2022, from https://winefolly.com/deep-dive/what-is-residual-sugar-in-wine/ </a:t>
            </a:r>
            <a:endParaRPr sz="1100">
              <a:latin typeface="Poppins"/>
              <a:ea typeface="Poppins"/>
              <a:cs typeface="Poppins"/>
              <a:sym typeface="Poppins"/>
            </a:endParaRPr>
          </a:p>
          <a:p>
            <a:pPr indent="-330200" lvl="0" marL="457200" rtl="0" algn="l">
              <a:lnSpc>
                <a:spcPct val="115000"/>
              </a:lnSpc>
              <a:spcBef>
                <a:spcPts val="0"/>
              </a:spcBef>
              <a:spcAft>
                <a:spcPts val="0"/>
              </a:spcAft>
              <a:buClr>
                <a:schemeClr val="accent1"/>
              </a:buClr>
              <a:buSzPts val="1600"/>
              <a:buFont typeface="Poppins SemiBold"/>
              <a:buAutoNum type="arabicPeriod"/>
            </a:pPr>
            <a:r>
              <a:rPr i="1" lang="en" sz="1100">
                <a:latin typeface="Poppins"/>
                <a:ea typeface="Poppins"/>
                <a:cs typeface="Poppins"/>
                <a:sym typeface="Poppins"/>
              </a:rPr>
              <a:t>Salt in grapes and wine a common issue</a:t>
            </a:r>
            <a:r>
              <a:rPr lang="en" sz="1100">
                <a:latin typeface="Poppins"/>
                <a:ea typeface="Poppins"/>
                <a:cs typeface="Poppins"/>
                <a:sym typeface="Poppins"/>
              </a:rPr>
              <a:t>. (n.d.). Retrieved March 1, 2022, from https://www.awri.com.au/wp-content/uploads/2018/08/s1530.pdf </a:t>
            </a:r>
            <a:endParaRPr sz="1600">
              <a:solidFill>
                <a:schemeClr val="accent1"/>
              </a:solidFill>
              <a:latin typeface="Poppins SemiBold"/>
              <a:ea typeface="Poppins SemiBold"/>
              <a:cs typeface="Poppins SemiBold"/>
              <a:sym typeface="Poppi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0" name="Google Shape;640;p95"/>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5"/>
          <p:cNvSpPr txBox="1"/>
          <p:nvPr/>
        </p:nvSpPr>
        <p:spPr>
          <a:xfrm>
            <a:off x="517850" y="1345725"/>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Poppins SemiBold"/>
                <a:ea typeface="Poppins SemiBold"/>
                <a:cs typeface="Poppins SemiBold"/>
                <a:sym typeface="Poppins SemiBold"/>
              </a:rPr>
              <a:t>Total Sulfur Dioxides	 </a:t>
            </a:r>
            <a:endParaRPr sz="1200">
              <a:solidFill>
                <a:schemeClr val="accent3"/>
              </a:solidFill>
              <a:latin typeface="Poppins SemiBold"/>
              <a:ea typeface="Poppins SemiBold"/>
              <a:cs typeface="Poppins SemiBold"/>
              <a:sym typeface="Poppins SemiBold"/>
            </a:endParaRPr>
          </a:p>
        </p:txBody>
      </p:sp>
      <p:sp>
        <p:nvSpPr>
          <p:cNvPr id="642" name="Google Shape;642;p95"/>
          <p:cNvSpPr txBox="1"/>
          <p:nvPr/>
        </p:nvSpPr>
        <p:spPr>
          <a:xfrm>
            <a:off x="517850" y="1813775"/>
            <a:ext cx="2465700" cy="61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rgbClr val="FFFFFF"/>
                </a:highlight>
                <a:latin typeface="Nunito Sans"/>
                <a:ea typeface="Nunito Sans"/>
                <a:cs typeface="Nunito Sans"/>
                <a:sym typeface="Nunito Sans"/>
              </a:rPr>
              <a:t>Unit: g/dm^3. Refers to the total SO2 concentration in the wine. [4]</a:t>
            </a:r>
            <a:endParaRPr sz="900">
              <a:solidFill>
                <a:srgbClr val="5A5A5A"/>
              </a:solidFill>
              <a:latin typeface="Nunito Sans"/>
              <a:ea typeface="Nunito Sans"/>
              <a:cs typeface="Nunito Sans"/>
              <a:sym typeface="Nunito Sans"/>
            </a:endParaRPr>
          </a:p>
        </p:txBody>
      </p:sp>
      <p:cxnSp>
        <p:nvCxnSpPr>
          <p:cNvPr id="643" name="Google Shape;643;p95"/>
          <p:cNvCxnSpPr/>
          <p:nvPr/>
        </p:nvCxnSpPr>
        <p:spPr>
          <a:xfrm>
            <a:off x="3161050" y="1461825"/>
            <a:ext cx="0" cy="1040100"/>
          </a:xfrm>
          <a:prstGeom prst="straightConnector1">
            <a:avLst/>
          </a:prstGeom>
          <a:noFill/>
          <a:ln cap="flat" cmpd="sng" w="9525">
            <a:solidFill>
              <a:srgbClr val="989898"/>
            </a:solidFill>
            <a:prstDash val="solid"/>
            <a:round/>
            <a:headEnd len="med" w="med" type="none"/>
            <a:tailEnd len="med" w="med" type="none"/>
          </a:ln>
        </p:spPr>
      </p:cxnSp>
      <p:sp>
        <p:nvSpPr>
          <p:cNvPr id="644" name="Google Shape;644;p95"/>
          <p:cNvSpPr txBox="1"/>
          <p:nvPr/>
        </p:nvSpPr>
        <p:spPr>
          <a:xfrm>
            <a:off x="3347015" y="1345725"/>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Poppins SemiBold"/>
                <a:ea typeface="Poppins SemiBold"/>
                <a:cs typeface="Poppins SemiBold"/>
                <a:sym typeface="Poppins SemiBold"/>
              </a:rPr>
              <a:t>Density</a:t>
            </a:r>
            <a:endParaRPr sz="1200">
              <a:solidFill>
                <a:schemeClr val="accent3"/>
              </a:solidFill>
              <a:latin typeface="Poppins SemiBold"/>
              <a:ea typeface="Poppins SemiBold"/>
              <a:cs typeface="Poppins SemiBold"/>
              <a:sym typeface="Poppins SemiBold"/>
            </a:endParaRPr>
          </a:p>
        </p:txBody>
      </p:sp>
      <p:sp>
        <p:nvSpPr>
          <p:cNvPr id="645" name="Google Shape;645;p95"/>
          <p:cNvSpPr txBox="1"/>
          <p:nvPr/>
        </p:nvSpPr>
        <p:spPr>
          <a:xfrm>
            <a:off x="3347025" y="1813775"/>
            <a:ext cx="2465700" cy="61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rgbClr val="FFFFFF"/>
                </a:highlight>
                <a:latin typeface="Nunito Sans"/>
                <a:ea typeface="Nunito Sans"/>
                <a:cs typeface="Nunito Sans"/>
                <a:sym typeface="Nunito Sans"/>
              </a:rPr>
              <a:t>Units: g/dm^3. Density of the wine.</a:t>
            </a:r>
            <a:endParaRPr sz="900">
              <a:solidFill>
                <a:srgbClr val="5A5A5A"/>
              </a:solidFill>
              <a:latin typeface="Nunito Sans"/>
              <a:ea typeface="Nunito Sans"/>
              <a:cs typeface="Nunito Sans"/>
              <a:sym typeface="Nunito Sans"/>
            </a:endParaRPr>
          </a:p>
        </p:txBody>
      </p:sp>
      <p:cxnSp>
        <p:nvCxnSpPr>
          <p:cNvPr id="646" name="Google Shape;646;p95"/>
          <p:cNvCxnSpPr/>
          <p:nvPr/>
        </p:nvCxnSpPr>
        <p:spPr>
          <a:xfrm>
            <a:off x="6007550" y="1461825"/>
            <a:ext cx="0" cy="1040100"/>
          </a:xfrm>
          <a:prstGeom prst="straightConnector1">
            <a:avLst/>
          </a:prstGeom>
          <a:noFill/>
          <a:ln cap="flat" cmpd="sng" w="9525">
            <a:solidFill>
              <a:srgbClr val="989898"/>
            </a:solidFill>
            <a:prstDash val="solid"/>
            <a:round/>
            <a:headEnd len="med" w="med" type="none"/>
            <a:tailEnd len="med" w="med" type="none"/>
          </a:ln>
        </p:spPr>
      </p:cxnSp>
      <p:sp>
        <p:nvSpPr>
          <p:cNvPr id="647" name="Google Shape;647;p95"/>
          <p:cNvSpPr txBox="1"/>
          <p:nvPr/>
        </p:nvSpPr>
        <p:spPr>
          <a:xfrm>
            <a:off x="6202183" y="1345725"/>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97A7"/>
                </a:solidFill>
                <a:latin typeface="Poppins SemiBold"/>
                <a:ea typeface="Poppins SemiBold"/>
                <a:cs typeface="Poppins SemiBold"/>
                <a:sym typeface="Poppins SemiBold"/>
              </a:rPr>
              <a:t>pH Values</a:t>
            </a:r>
            <a:endParaRPr sz="1200">
              <a:solidFill>
                <a:srgbClr val="0097A7"/>
              </a:solidFill>
              <a:latin typeface="Poppins SemiBold"/>
              <a:ea typeface="Poppins SemiBold"/>
              <a:cs typeface="Poppins SemiBold"/>
              <a:sym typeface="Poppins SemiBold"/>
            </a:endParaRPr>
          </a:p>
        </p:txBody>
      </p:sp>
      <p:sp>
        <p:nvSpPr>
          <p:cNvPr id="648" name="Google Shape;648;p95"/>
          <p:cNvSpPr txBox="1"/>
          <p:nvPr/>
        </p:nvSpPr>
        <p:spPr>
          <a:xfrm>
            <a:off x="6202175" y="1813775"/>
            <a:ext cx="2465700" cy="79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chemeClr val="lt1"/>
                </a:highlight>
                <a:latin typeface="Nunito Sans"/>
                <a:ea typeface="Nunito Sans"/>
                <a:cs typeface="Nunito Sans"/>
                <a:sym typeface="Nunito Sans"/>
              </a:rPr>
              <a:t>pH is a measure of acidity of the wine.</a:t>
            </a:r>
            <a:endParaRPr sz="900">
              <a:solidFill>
                <a:srgbClr val="5A5A5A"/>
              </a:solidFill>
              <a:latin typeface="Nunito Sans"/>
              <a:ea typeface="Nunito Sans"/>
              <a:cs typeface="Nunito Sans"/>
              <a:sym typeface="Nunito Sans"/>
            </a:endParaRPr>
          </a:p>
        </p:txBody>
      </p:sp>
      <p:sp>
        <p:nvSpPr>
          <p:cNvPr id="649" name="Google Shape;649;p95"/>
          <p:cNvSpPr txBox="1"/>
          <p:nvPr/>
        </p:nvSpPr>
        <p:spPr>
          <a:xfrm>
            <a:off x="517850" y="3061050"/>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97A7"/>
                </a:solidFill>
                <a:latin typeface="Poppins SemiBold"/>
                <a:ea typeface="Poppins SemiBold"/>
                <a:cs typeface="Poppins SemiBold"/>
                <a:sym typeface="Poppins SemiBold"/>
              </a:rPr>
              <a:t>Sulphates</a:t>
            </a:r>
            <a:endParaRPr sz="1200">
              <a:solidFill>
                <a:srgbClr val="0097A7"/>
              </a:solidFill>
              <a:latin typeface="Poppins SemiBold"/>
              <a:ea typeface="Poppins SemiBold"/>
              <a:cs typeface="Poppins SemiBold"/>
              <a:sym typeface="Poppins SemiBold"/>
            </a:endParaRPr>
          </a:p>
        </p:txBody>
      </p:sp>
      <p:sp>
        <p:nvSpPr>
          <p:cNvPr id="650" name="Google Shape;650;p95"/>
          <p:cNvSpPr txBox="1"/>
          <p:nvPr/>
        </p:nvSpPr>
        <p:spPr>
          <a:xfrm>
            <a:off x="517850" y="3529100"/>
            <a:ext cx="2465700" cy="61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rgbClr val="FFFFFF"/>
                </a:highlight>
                <a:latin typeface="Nunito Sans"/>
                <a:ea typeface="Nunito Sans"/>
                <a:cs typeface="Nunito Sans"/>
                <a:sym typeface="Nunito Sans"/>
              </a:rPr>
              <a:t>Unit: g/dm^3. The potassium sulfates in wine. </a:t>
            </a:r>
            <a:r>
              <a:rPr lang="en" sz="900">
                <a:solidFill>
                  <a:srgbClr val="5A5A5A"/>
                </a:solidFill>
                <a:highlight>
                  <a:srgbClr val="FFFFFF"/>
                </a:highlight>
                <a:latin typeface="Nunito Sans"/>
                <a:ea typeface="Nunito Sans"/>
                <a:cs typeface="Nunito Sans"/>
                <a:sym typeface="Nunito Sans"/>
              </a:rPr>
              <a:t>This helps with preservation. [4]</a:t>
            </a:r>
            <a:endParaRPr sz="900">
              <a:solidFill>
                <a:srgbClr val="5A5A5A"/>
              </a:solidFill>
              <a:latin typeface="Nunito Sans"/>
              <a:ea typeface="Nunito Sans"/>
              <a:cs typeface="Nunito Sans"/>
              <a:sym typeface="Nunito Sans"/>
            </a:endParaRPr>
          </a:p>
        </p:txBody>
      </p:sp>
      <p:cxnSp>
        <p:nvCxnSpPr>
          <p:cNvPr id="651" name="Google Shape;651;p95"/>
          <p:cNvCxnSpPr/>
          <p:nvPr/>
        </p:nvCxnSpPr>
        <p:spPr>
          <a:xfrm>
            <a:off x="3161050" y="3177150"/>
            <a:ext cx="0" cy="1040100"/>
          </a:xfrm>
          <a:prstGeom prst="straightConnector1">
            <a:avLst/>
          </a:prstGeom>
          <a:noFill/>
          <a:ln cap="flat" cmpd="sng" w="9525">
            <a:solidFill>
              <a:srgbClr val="989898"/>
            </a:solidFill>
            <a:prstDash val="solid"/>
            <a:round/>
            <a:headEnd len="med" w="med" type="none"/>
            <a:tailEnd len="med" w="med" type="none"/>
          </a:ln>
        </p:spPr>
      </p:cxnSp>
      <p:sp>
        <p:nvSpPr>
          <p:cNvPr id="652" name="Google Shape;652;p95"/>
          <p:cNvSpPr txBox="1"/>
          <p:nvPr/>
        </p:nvSpPr>
        <p:spPr>
          <a:xfrm>
            <a:off x="3347015" y="3061050"/>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097A7"/>
                </a:solidFill>
                <a:latin typeface="Poppins SemiBold"/>
                <a:ea typeface="Poppins SemiBold"/>
                <a:cs typeface="Poppins SemiBold"/>
                <a:sym typeface="Poppins SemiBold"/>
              </a:rPr>
              <a:t>Alcohol Content</a:t>
            </a:r>
            <a:endParaRPr sz="1200">
              <a:solidFill>
                <a:srgbClr val="0097A7"/>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200">
              <a:solidFill>
                <a:srgbClr val="0097A7"/>
              </a:solidFill>
              <a:latin typeface="Poppins SemiBold"/>
              <a:ea typeface="Poppins SemiBold"/>
              <a:cs typeface="Poppins SemiBold"/>
              <a:sym typeface="Poppins SemiBold"/>
            </a:endParaRPr>
          </a:p>
        </p:txBody>
      </p:sp>
      <p:sp>
        <p:nvSpPr>
          <p:cNvPr id="653" name="Google Shape;653;p95"/>
          <p:cNvSpPr txBox="1"/>
          <p:nvPr/>
        </p:nvSpPr>
        <p:spPr>
          <a:xfrm>
            <a:off x="3347025" y="3529100"/>
            <a:ext cx="2465700" cy="61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highlight>
                  <a:srgbClr val="FFFFFF"/>
                </a:highlight>
                <a:latin typeface="Nunito Sans"/>
                <a:ea typeface="Nunito Sans"/>
                <a:cs typeface="Nunito Sans"/>
                <a:sym typeface="Nunito Sans"/>
              </a:rPr>
              <a:t>Percent of the wine that is alcohol.</a:t>
            </a:r>
            <a:endParaRPr sz="900">
              <a:solidFill>
                <a:srgbClr val="5A5A5A"/>
              </a:solidFill>
              <a:latin typeface="Nunito Sans"/>
              <a:ea typeface="Nunito Sans"/>
              <a:cs typeface="Nunito Sans"/>
              <a:sym typeface="Nunito Sans"/>
            </a:endParaRPr>
          </a:p>
        </p:txBody>
      </p:sp>
      <p:cxnSp>
        <p:nvCxnSpPr>
          <p:cNvPr id="654" name="Google Shape;654;p95"/>
          <p:cNvCxnSpPr/>
          <p:nvPr/>
        </p:nvCxnSpPr>
        <p:spPr>
          <a:xfrm>
            <a:off x="6007550" y="3177150"/>
            <a:ext cx="0" cy="1040100"/>
          </a:xfrm>
          <a:prstGeom prst="straightConnector1">
            <a:avLst/>
          </a:prstGeom>
          <a:noFill/>
          <a:ln cap="flat" cmpd="sng" w="9525">
            <a:solidFill>
              <a:srgbClr val="989898"/>
            </a:solidFill>
            <a:prstDash val="solid"/>
            <a:round/>
            <a:headEnd len="med" w="med" type="none"/>
            <a:tailEnd len="med" w="med" type="none"/>
          </a:ln>
        </p:spPr>
      </p:cxnSp>
      <p:sp>
        <p:nvSpPr>
          <p:cNvPr id="655" name="Google Shape;655;p95"/>
          <p:cNvSpPr txBox="1"/>
          <p:nvPr/>
        </p:nvSpPr>
        <p:spPr>
          <a:xfrm>
            <a:off x="6202183" y="3061050"/>
            <a:ext cx="246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97A7"/>
                </a:solidFill>
                <a:latin typeface="Poppins SemiBold"/>
                <a:ea typeface="Poppins SemiBold"/>
                <a:cs typeface="Poppins SemiBold"/>
                <a:sym typeface="Poppins SemiBold"/>
              </a:rPr>
              <a:t>Red or White Wine</a:t>
            </a:r>
            <a:endParaRPr sz="1200">
              <a:solidFill>
                <a:srgbClr val="0097A7"/>
              </a:solidFill>
              <a:latin typeface="Poppins SemiBold"/>
              <a:ea typeface="Poppins SemiBold"/>
              <a:cs typeface="Poppins SemiBold"/>
              <a:sym typeface="Poppins SemiBold"/>
            </a:endParaRPr>
          </a:p>
        </p:txBody>
      </p:sp>
      <p:sp>
        <p:nvSpPr>
          <p:cNvPr id="656" name="Google Shape;656;p95"/>
          <p:cNvSpPr txBox="1"/>
          <p:nvPr/>
        </p:nvSpPr>
        <p:spPr>
          <a:xfrm>
            <a:off x="6202175" y="3529100"/>
            <a:ext cx="2465700" cy="79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A5A5A"/>
                </a:solidFill>
                <a:latin typeface="Nunito Sans"/>
                <a:ea typeface="Nunito Sans"/>
                <a:cs typeface="Nunito Sans"/>
                <a:sym typeface="Nunito Sans"/>
              </a:rPr>
              <a:t>Categorical variable to assign the wine based on the type of grape - red or white - that was used to make the wine.</a:t>
            </a:r>
            <a:endParaRPr sz="900">
              <a:solidFill>
                <a:srgbClr val="5A5A5A"/>
              </a:solidFill>
              <a:latin typeface="Nunito Sans"/>
              <a:ea typeface="Nunito Sans"/>
              <a:cs typeface="Nunito Sans"/>
              <a:sym typeface="Nunito Sans"/>
            </a:endParaRPr>
          </a:p>
        </p:txBody>
      </p:sp>
      <p:sp>
        <p:nvSpPr>
          <p:cNvPr id="657" name="Google Shape;657;p95"/>
          <p:cNvSpPr txBox="1"/>
          <p:nvPr/>
        </p:nvSpPr>
        <p:spPr>
          <a:xfrm>
            <a:off x="517850" y="1054445"/>
            <a:ext cx="24657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63347"/>
              </a:solidFill>
              <a:latin typeface="Poppins SemiBold"/>
              <a:ea typeface="Poppins SemiBold"/>
              <a:cs typeface="Poppins SemiBold"/>
              <a:sym typeface="Poppins SemiBold"/>
            </a:endParaRPr>
          </a:p>
        </p:txBody>
      </p:sp>
      <p:sp>
        <p:nvSpPr>
          <p:cNvPr id="658" name="Google Shape;658;p95"/>
          <p:cNvSpPr txBox="1"/>
          <p:nvPr/>
        </p:nvSpPr>
        <p:spPr>
          <a:xfrm>
            <a:off x="517850" y="2754095"/>
            <a:ext cx="24657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63347"/>
              </a:solidFill>
              <a:latin typeface="Poppins SemiBold"/>
              <a:ea typeface="Poppins SemiBold"/>
              <a:cs typeface="Poppins SemiBold"/>
              <a:sym typeface="Poppins SemiBold"/>
            </a:endParaRPr>
          </a:p>
        </p:txBody>
      </p:sp>
      <p:sp>
        <p:nvSpPr>
          <p:cNvPr id="659" name="Google Shape;659;p95"/>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chemeClr val="accent1"/>
                </a:solidFill>
              </a:rPr>
              <a:t>Wine Data Set Input Variables</a:t>
            </a:r>
            <a:endParaRPr sz="2200">
              <a:solidFill>
                <a:schemeClr val="accent1"/>
              </a:solidFill>
            </a:endParaRPr>
          </a:p>
          <a:p>
            <a:pPr indent="0" lvl="0" marL="0" rtl="0" algn="l">
              <a:spcBef>
                <a:spcPts val="0"/>
              </a:spcBef>
              <a:spcAft>
                <a:spcPts val="0"/>
              </a:spcAft>
              <a:buNone/>
            </a:pPr>
            <a:r>
              <a:t/>
            </a:r>
            <a:endParaRPr sz="2200"/>
          </a:p>
        </p:txBody>
      </p:sp>
      <p:sp>
        <p:nvSpPr>
          <p:cNvPr id="660" name="Google Shape;660;p95"/>
          <p:cNvSpPr txBox="1"/>
          <p:nvPr/>
        </p:nvSpPr>
        <p:spPr>
          <a:xfrm>
            <a:off x="603250" y="722943"/>
            <a:ext cx="8154600" cy="3315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Clr>
                <a:schemeClr val="dk1"/>
              </a:buClr>
              <a:buSzPts val="1100"/>
              <a:buFont typeface="Arial"/>
              <a:buNone/>
            </a:pPr>
            <a:r>
              <a:t/>
            </a:r>
            <a:endParaRPr sz="1600">
              <a:solidFill>
                <a:srgbClr val="009DA8"/>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6" name="Google Shape;666;p96"/>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6"/>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chemeClr val="accent1"/>
                </a:solidFill>
              </a:rPr>
              <a:t>Wine Data Set Dependent Variable</a:t>
            </a:r>
            <a:endParaRPr sz="2200"/>
          </a:p>
        </p:txBody>
      </p:sp>
      <p:sp>
        <p:nvSpPr>
          <p:cNvPr id="668" name="Google Shape;668;p96"/>
          <p:cNvSpPr txBox="1"/>
          <p:nvPr/>
        </p:nvSpPr>
        <p:spPr>
          <a:xfrm>
            <a:off x="603250" y="722943"/>
            <a:ext cx="8154600" cy="3315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Clr>
                <a:schemeClr val="dk1"/>
              </a:buClr>
              <a:buSzPts val="1100"/>
              <a:buFont typeface="Arial"/>
              <a:buNone/>
            </a:pPr>
            <a:r>
              <a:t/>
            </a:r>
            <a:endParaRPr sz="1600">
              <a:solidFill>
                <a:srgbClr val="009DA8"/>
              </a:solidFill>
              <a:latin typeface="Poppins"/>
              <a:ea typeface="Poppins"/>
              <a:cs typeface="Poppins"/>
              <a:sym typeface="Poppins"/>
            </a:endParaRPr>
          </a:p>
        </p:txBody>
      </p:sp>
      <p:sp>
        <p:nvSpPr>
          <p:cNvPr id="669" name="Google Shape;669;p96"/>
          <p:cNvSpPr txBox="1"/>
          <p:nvPr/>
        </p:nvSpPr>
        <p:spPr>
          <a:xfrm>
            <a:off x="756550" y="1740450"/>
            <a:ext cx="67446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Nunito Sans"/>
                <a:ea typeface="Nunito Sans"/>
                <a:cs typeface="Nunito Sans"/>
                <a:sym typeface="Nunito Sans"/>
              </a:rPr>
              <a:t>Quality</a:t>
            </a:r>
            <a:r>
              <a:rPr lang="en" sz="1700">
                <a:latin typeface="Nunito Sans"/>
                <a:ea typeface="Nunito Sans"/>
                <a:cs typeface="Nunito Sans"/>
                <a:sym typeface="Nunito Sans"/>
              </a:rPr>
              <a:t>: The quality in this data set is based on sensory data. It is the median value of at least 3 evaluations made by wine experts. Each expert graded the wine quality between 0 (very bad) and 10 (very excellent).</a:t>
            </a:r>
            <a:endParaRPr sz="1700">
              <a:latin typeface="Nunito Sans"/>
              <a:ea typeface="Nunito Sans"/>
              <a:cs typeface="Nunito Sans"/>
              <a:sym typeface="Nuni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97"/>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97"/>
          <p:cNvSpPr txBox="1"/>
          <p:nvPr>
            <p:ph idx="4294967295" type="title"/>
          </p:nvPr>
        </p:nvSpPr>
        <p:spPr>
          <a:xfrm>
            <a:off x="594175" y="304800"/>
            <a:ext cx="79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Histograms</a:t>
            </a:r>
            <a:endParaRPr sz="2200"/>
          </a:p>
        </p:txBody>
      </p:sp>
      <p:sp>
        <p:nvSpPr>
          <p:cNvPr id="677" name="Google Shape;677;p97"/>
          <p:cNvSpPr txBox="1"/>
          <p:nvPr/>
        </p:nvSpPr>
        <p:spPr>
          <a:xfrm>
            <a:off x="603250" y="722943"/>
            <a:ext cx="8154600" cy="3315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Clr>
                <a:schemeClr val="dk1"/>
              </a:buClr>
              <a:buSzPts val="1100"/>
              <a:buFont typeface="Arial"/>
              <a:buNone/>
            </a:pPr>
            <a:r>
              <a:t/>
            </a:r>
            <a:endParaRPr sz="1600">
              <a:solidFill>
                <a:srgbClr val="009DA8"/>
              </a:solidFill>
              <a:latin typeface="Poppins"/>
              <a:ea typeface="Poppins"/>
              <a:cs typeface="Poppins"/>
              <a:sym typeface="Poppins"/>
            </a:endParaRPr>
          </a:p>
        </p:txBody>
      </p:sp>
      <p:pic>
        <p:nvPicPr>
          <p:cNvPr id="678" name="Google Shape;678;p97"/>
          <p:cNvPicPr preferRelativeResize="0"/>
          <p:nvPr/>
        </p:nvPicPr>
        <p:blipFill>
          <a:blip r:embed="rId3">
            <a:alphaModFix/>
          </a:blip>
          <a:stretch>
            <a:fillRect/>
          </a:stretch>
        </p:blipFill>
        <p:spPr>
          <a:xfrm>
            <a:off x="1049700" y="877475"/>
            <a:ext cx="2954125" cy="1997250"/>
          </a:xfrm>
          <a:prstGeom prst="rect">
            <a:avLst/>
          </a:prstGeom>
          <a:noFill/>
          <a:ln>
            <a:noFill/>
          </a:ln>
        </p:spPr>
      </p:pic>
      <p:pic>
        <p:nvPicPr>
          <p:cNvPr id="679" name="Google Shape;679;p97"/>
          <p:cNvPicPr preferRelativeResize="0"/>
          <p:nvPr/>
        </p:nvPicPr>
        <p:blipFill>
          <a:blip r:embed="rId4">
            <a:alphaModFix/>
          </a:blip>
          <a:stretch>
            <a:fillRect/>
          </a:stretch>
        </p:blipFill>
        <p:spPr>
          <a:xfrm>
            <a:off x="4450225" y="877477"/>
            <a:ext cx="2954095" cy="1997250"/>
          </a:xfrm>
          <a:prstGeom prst="rect">
            <a:avLst/>
          </a:prstGeom>
          <a:noFill/>
          <a:ln>
            <a:noFill/>
          </a:ln>
        </p:spPr>
      </p:pic>
      <p:pic>
        <p:nvPicPr>
          <p:cNvPr id="680" name="Google Shape;680;p97"/>
          <p:cNvPicPr preferRelativeResize="0"/>
          <p:nvPr/>
        </p:nvPicPr>
        <p:blipFill>
          <a:blip r:embed="rId5">
            <a:alphaModFix/>
          </a:blip>
          <a:stretch>
            <a:fillRect/>
          </a:stretch>
        </p:blipFill>
        <p:spPr>
          <a:xfrm>
            <a:off x="1049700" y="3070700"/>
            <a:ext cx="2954125" cy="1997270"/>
          </a:xfrm>
          <a:prstGeom prst="rect">
            <a:avLst/>
          </a:prstGeom>
          <a:noFill/>
          <a:ln>
            <a:noFill/>
          </a:ln>
        </p:spPr>
      </p:pic>
      <p:pic>
        <p:nvPicPr>
          <p:cNvPr id="681" name="Google Shape;681;p97"/>
          <p:cNvPicPr preferRelativeResize="0"/>
          <p:nvPr/>
        </p:nvPicPr>
        <p:blipFill>
          <a:blip r:embed="rId6">
            <a:alphaModFix/>
          </a:blip>
          <a:stretch>
            <a:fillRect/>
          </a:stretch>
        </p:blipFill>
        <p:spPr>
          <a:xfrm>
            <a:off x="4474825" y="3087350"/>
            <a:ext cx="2904891" cy="1963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7" name="Google Shape;687;p98"/>
          <p:cNvSpPr/>
          <p:nvPr/>
        </p:nvSpPr>
        <p:spPr>
          <a:xfrm flipH="1">
            <a:off x="0" y="304800"/>
            <a:ext cx="304800" cy="4550100"/>
          </a:xfrm>
          <a:prstGeom prst="rect">
            <a:avLst/>
          </a:prstGeom>
          <a:solidFill>
            <a:srgbClr val="009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8"/>
          <p:cNvSpPr txBox="1"/>
          <p:nvPr/>
        </p:nvSpPr>
        <p:spPr>
          <a:xfrm>
            <a:off x="516875" y="2269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1"/>
                </a:solidFill>
                <a:latin typeface="Poppins SemiBold"/>
                <a:ea typeface="Poppins SemiBold"/>
                <a:cs typeface="Poppins SemiBold"/>
                <a:sym typeface="Poppins SemiBold"/>
              </a:rPr>
              <a:t>Histograms</a:t>
            </a:r>
            <a:endParaRPr sz="2200">
              <a:solidFill>
                <a:schemeClr val="accent1"/>
              </a:solidFill>
              <a:latin typeface="Poppins SemiBold"/>
              <a:ea typeface="Poppins SemiBold"/>
              <a:cs typeface="Poppins SemiBold"/>
              <a:sym typeface="Poppins SemiBold"/>
            </a:endParaRPr>
          </a:p>
        </p:txBody>
      </p:sp>
      <p:pic>
        <p:nvPicPr>
          <p:cNvPr id="689" name="Google Shape;689;p98"/>
          <p:cNvPicPr preferRelativeResize="0"/>
          <p:nvPr/>
        </p:nvPicPr>
        <p:blipFill>
          <a:blip r:embed="rId3">
            <a:alphaModFix/>
          </a:blip>
          <a:stretch>
            <a:fillRect/>
          </a:stretch>
        </p:blipFill>
        <p:spPr>
          <a:xfrm>
            <a:off x="810200" y="801675"/>
            <a:ext cx="3198875" cy="2154500"/>
          </a:xfrm>
          <a:prstGeom prst="rect">
            <a:avLst/>
          </a:prstGeom>
          <a:noFill/>
          <a:ln>
            <a:noFill/>
          </a:ln>
        </p:spPr>
      </p:pic>
      <p:pic>
        <p:nvPicPr>
          <p:cNvPr id="690" name="Google Shape;690;p98"/>
          <p:cNvPicPr preferRelativeResize="0"/>
          <p:nvPr/>
        </p:nvPicPr>
        <p:blipFill>
          <a:blip r:embed="rId4">
            <a:alphaModFix/>
          </a:blip>
          <a:stretch>
            <a:fillRect/>
          </a:stretch>
        </p:blipFill>
        <p:spPr>
          <a:xfrm>
            <a:off x="878488" y="3007725"/>
            <a:ext cx="3062300" cy="2038949"/>
          </a:xfrm>
          <a:prstGeom prst="rect">
            <a:avLst/>
          </a:prstGeom>
          <a:noFill/>
          <a:ln>
            <a:noFill/>
          </a:ln>
        </p:spPr>
      </p:pic>
      <p:pic>
        <p:nvPicPr>
          <p:cNvPr id="691" name="Google Shape;691;p98"/>
          <p:cNvPicPr preferRelativeResize="0"/>
          <p:nvPr/>
        </p:nvPicPr>
        <p:blipFill>
          <a:blip r:embed="rId5">
            <a:alphaModFix/>
          </a:blip>
          <a:stretch>
            <a:fillRect/>
          </a:stretch>
        </p:blipFill>
        <p:spPr>
          <a:xfrm>
            <a:off x="4653150" y="3023425"/>
            <a:ext cx="3000000" cy="2038950"/>
          </a:xfrm>
          <a:prstGeom prst="rect">
            <a:avLst/>
          </a:prstGeom>
          <a:noFill/>
          <a:ln>
            <a:noFill/>
          </a:ln>
        </p:spPr>
      </p:pic>
      <p:pic>
        <p:nvPicPr>
          <p:cNvPr id="692" name="Google Shape;692;p98"/>
          <p:cNvPicPr preferRelativeResize="0"/>
          <p:nvPr/>
        </p:nvPicPr>
        <p:blipFill>
          <a:blip r:embed="rId6">
            <a:alphaModFix/>
          </a:blip>
          <a:stretch>
            <a:fillRect/>
          </a:stretch>
        </p:blipFill>
        <p:spPr>
          <a:xfrm>
            <a:off x="4653150" y="873800"/>
            <a:ext cx="3000000" cy="20102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uild Theme">
  <a:themeElements>
    <a:clrScheme name="Simple Light">
      <a:dk1>
        <a:srgbClr val="222222"/>
      </a:dk1>
      <a:lt1>
        <a:srgbClr val="FFFFFF"/>
      </a:lt1>
      <a:dk2>
        <a:srgbClr val="595959"/>
      </a:dk2>
      <a:lt2>
        <a:srgbClr val="EEEEEE"/>
      </a:lt2>
      <a:accent1>
        <a:srgbClr val="063347"/>
      </a:accent1>
      <a:accent2>
        <a:srgbClr val="007D8C"/>
      </a:accent2>
      <a:accent3>
        <a:srgbClr val="009DA8"/>
      </a:accent3>
      <a:accent4>
        <a:srgbClr val="88CED1"/>
      </a:accent4>
      <a:accent5>
        <a:srgbClr val="C2E4F3"/>
      </a:accent5>
      <a:accent6>
        <a:srgbClr val="F6C743"/>
      </a:accent6>
      <a:hlink>
        <a:srgbClr val="009DA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uild Theme">
  <a:themeElements>
    <a:clrScheme name="Simple Light">
      <a:dk1>
        <a:srgbClr val="222222"/>
      </a:dk1>
      <a:lt1>
        <a:srgbClr val="FFFFFF"/>
      </a:lt1>
      <a:dk2>
        <a:srgbClr val="595959"/>
      </a:dk2>
      <a:lt2>
        <a:srgbClr val="EEEEEE"/>
      </a:lt2>
      <a:accent1>
        <a:srgbClr val="063347"/>
      </a:accent1>
      <a:accent2>
        <a:srgbClr val="007D8C"/>
      </a:accent2>
      <a:accent3>
        <a:srgbClr val="009DA8"/>
      </a:accent3>
      <a:accent4>
        <a:srgbClr val="88CED1"/>
      </a:accent4>
      <a:accent5>
        <a:srgbClr val="C2E4F3"/>
      </a:accent5>
      <a:accent6>
        <a:srgbClr val="F6C743"/>
      </a:accent6>
      <a:hlink>
        <a:srgbClr val="009DA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